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68" r:id="rId4"/>
    <p:sldId id="259" r:id="rId5"/>
    <p:sldId id="262" r:id="rId6"/>
    <p:sldId id="261" r:id="rId7"/>
    <p:sldId id="265" r:id="rId8"/>
    <p:sldId id="264" r:id="rId9"/>
    <p:sldId id="267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111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869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231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28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2002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8228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85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649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64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882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123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181B3C6-177E-4D1D-AC02-3ADCAE53A74E}" type="datetimeFigureOut">
              <a:rPr lang="pt-BR" smtClean="0"/>
              <a:t>08/11/2019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37A1838-3B10-4366-9C58-7F56CAF3F488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72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510D99-F48C-4732-966C-977D4374EE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Projeto </a:t>
            </a:r>
            <a:br>
              <a:rPr lang="pt-BR" dirty="0"/>
            </a:br>
            <a:r>
              <a:rPr lang="pt-BR" dirty="0"/>
              <a:t> ORA-BOLAS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FC65BB0-4B4B-42FA-835E-2E8BB42363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Gabriel BUENO – RA: 22.119.077-0</a:t>
            </a:r>
          </a:p>
          <a:p>
            <a:r>
              <a:rPr lang="pt-BR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HENRIQUE VITAL – RA: 22.119.078-8</a:t>
            </a:r>
          </a:p>
          <a:p>
            <a:r>
              <a:rPr lang="pt-BR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RAFAEL COMPRI – RA: 22.119.063-0</a:t>
            </a:r>
          </a:p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5B3A6BB-E1D5-4E5B-8BA0-CA5705380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7468" y="2686721"/>
            <a:ext cx="4495048" cy="4656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217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C2F52F-ADC9-4F75-9133-836F790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204" y="886138"/>
            <a:ext cx="10178322" cy="1492132"/>
          </a:xfrm>
        </p:spPr>
        <p:txBody>
          <a:bodyPr/>
          <a:lstStyle/>
          <a:p>
            <a:pPr algn="ctr"/>
            <a:r>
              <a:rPr lang="pt-BR" sz="2800" dirty="0"/>
              <a:t>APROFUNDAMENTOS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E1D3B7-8411-4D95-B35E-8F83E3697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204" y="1632204"/>
            <a:ext cx="10178322" cy="3593591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pt-BR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pt-BR" sz="1800" b="1" dirty="0"/>
              <a:t>Aprofundamentos: </a:t>
            </a:r>
          </a:p>
          <a:p>
            <a:pPr marL="365125" indent="268288">
              <a:tabLst>
                <a:tab pos="900113" algn="l"/>
              </a:tabLst>
            </a:pPr>
            <a:r>
              <a:rPr lang="pt-BR" sz="1800" dirty="0"/>
              <a:t>Incrementar a saída do programa com opções para exibição de outras informações cinemáticas ou dinâmicas relevantes;</a:t>
            </a:r>
          </a:p>
          <a:p>
            <a:pPr marL="365125" indent="268288">
              <a:tabLst>
                <a:tab pos="900113" algn="l"/>
              </a:tabLst>
            </a:pPr>
            <a:r>
              <a:rPr lang="pt-BR" sz="1800" dirty="0"/>
              <a:t>Investigar como otimizar a trajetória de interceptação obtendo interceptação no menor tempo possível ou com a menor velocidade relativa possível ou qualquer outra condição ótima relevante</a:t>
            </a:r>
          </a:p>
          <a:p>
            <a:pPr marL="365125" indent="268288">
              <a:tabLst>
                <a:tab pos="900113" algn="l"/>
              </a:tabLst>
            </a:pPr>
            <a:r>
              <a:rPr lang="pt-BR" sz="1800" dirty="0"/>
              <a:t>Incrementar a saída do programa usando um game </a:t>
            </a:r>
            <a:r>
              <a:rPr lang="pt-BR" sz="1800" dirty="0" err="1"/>
              <a:t>engine</a:t>
            </a:r>
            <a:r>
              <a:rPr lang="pt-BR" sz="1800" dirty="0"/>
              <a:t> para uma simulação mais atrativa do ponto de vista visual e, eventualmente, mais realista do ponto de vista físico (</a:t>
            </a:r>
            <a:r>
              <a:rPr lang="pt-BR" sz="1800" b="1" dirty="0" err="1"/>
              <a:t>vPython</a:t>
            </a:r>
            <a:r>
              <a:rPr lang="pt-BR" sz="1800" dirty="0"/>
              <a:t>);</a:t>
            </a:r>
          </a:p>
          <a:p>
            <a:pPr marL="365125" indent="268288">
              <a:tabLst>
                <a:tab pos="900113" algn="l"/>
              </a:tabLst>
            </a:pPr>
            <a:r>
              <a:rPr lang="pt-BR" sz="1800" dirty="0"/>
              <a:t>Cálculo de uma trajetória para o chute do robô;</a:t>
            </a:r>
          </a:p>
          <a:p>
            <a:pPr marL="365125" indent="268288">
              <a:tabLst>
                <a:tab pos="900113" algn="l"/>
              </a:tabLst>
            </a:pPr>
            <a:r>
              <a:rPr lang="pt-BR" sz="1800" dirty="0"/>
              <a:t>Criação de uma interface gráfica para melhor acesso e visualização dos gráficos e outros dados.</a:t>
            </a:r>
          </a:p>
        </p:txBody>
      </p:sp>
    </p:spTree>
    <p:extLst>
      <p:ext uri="{BB962C8B-B14F-4D97-AF65-F5344CB8AC3E}">
        <p14:creationId xmlns:p14="http://schemas.microsoft.com/office/powerpoint/2010/main" val="251683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bye robot gif">
            <a:extLst>
              <a:ext uri="{FF2B5EF4-FFF2-40B4-BE49-F238E27FC236}">
                <a16:creationId xmlns:a16="http://schemas.microsoft.com/office/drawing/2014/main" id="{96AE8F2B-3313-477C-9D5C-11AA4F8A72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6287"/>
            <a:ext cx="12192000" cy="707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033CCB6-B1FC-4845-811A-17D62D560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526876" y="0"/>
            <a:ext cx="6639040" cy="35935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Agradecemos</a:t>
            </a:r>
          </a:p>
          <a:p>
            <a:pPr marL="0" indent="0" algn="ctr">
              <a:buNone/>
            </a:pPr>
            <a:r>
              <a:rPr lang="pt-B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sua</a:t>
            </a:r>
          </a:p>
          <a:p>
            <a:pPr marL="0" indent="0" algn="ctr">
              <a:buNone/>
            </a:pPr>
            <a:r>
              <a:rPr lang="pt-B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ATENÇÃO!</a:t>
            </a:r>
          </a:p>
        </p:txBody>
      </p:sp>
    </p:spTree>
    <p:extLst>
      <p:ext uri="{BB962C8B-B14F-4D97-AF65-F5344CB8AC3E}">
        <p14:creationId xmlns:p14="http://schemas.microsoft.com/office/powerpoint/2010/main" val="3295752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EA8BA5-EB2B-4A88-9C90-5B723823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24876"/>
            <a:ext cx="10178322" cy="1492132"/>
          </a:xfrm>
        </p:spPr>
        <p:txBody>
          <a:bodyPr/>
          <a:lstStyle/>
          <a:p>
            <a:pPr algn="ctr"/>
            <a:r>
              <a:rPr lang="pt-BR" dirty="0"/>
              <a:t>Equações</a:t>
            </a:r>
            <a:br>
              <a:rPr lang="pt-BR" dirty="0"/>
            </a:br>
            <a:endParaRPr lang="pt-BR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434BEB-D17B-4077-A24C-2401D215B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8853"/>
            <a:ext cx="10178322" cy="4080293"/>
          </a:xfrm>
        </p:spPr>
        <p:txBody>
          <a:bodyPr>
            <a:noAutofit/>
          </a:bodyPr>
          <a:lstStyle/>
          <a:p>
            <a:endParaRPr lang="pt-BR" sz="1400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400" b="1" dirty="0"/>
              <a:t>Distância entre pontos:</a:t>
            </a:r>
            <a:r>
              <a:rPr lang="pt-BR" sz="1400" dirty="0"/>
              <a:t> </a:t>
            </a:r>
          </a:p>
          <a:p>
            <a:pPr marL="630238" indent="447675"/>
            <a:r>
              <a:rPr lang="pt-BR" sz="1400" b="1" dirty="0"/>
              <a:t>Utilização: </a:t>
            </a:r>
            <a:r>
              <a:rPr lang="pt-BR" sz="1400" dirty="0"/>
              <a:t>Cálculo da distância entre o robô e a bola em cada ponto, utilizado para a verificação da menor distância possível entre eles e também para o gráfico da distância relativa.</a:t>
            </a:r>
          </a:p>
          <a:p>
            <a:pPr marL="630238" indent="447675"/>
            <a:endParaRPr lang="pt-BR" sz="1400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400" b="1" dirty="0"/>
              <a:t>Velocidade/Aceleração instantânea:</a:t>
            </a:r>
          </a:p>
          <a:p>
            <a:pPr marL="627063" indent="450850"/>
            <a:r>
              <a:rPr lang="pt-BR" sz="1400" b="1" dirty="0"/>
              <a:t>Utilização: </a:t>
            </a:r>
            <a:r>
              <a:rPr lang="pt-BR" sz="1400" dirty="0"/>
              <a:t>Cálculo do coeficiente angular da reta tangente às curvas de posição e velocidade, posteriormente utilizado para o cálculo do ângulo </a:t>
            </a:r>
            <a:r>
              <a:rPr lang="el-GR" sz="1400" dirty="0"/>
              <a:t>θ</a:t>
            </a:r>
            <a:r>
              <a:rPr lang="pt-BR" sz="1400" dirty="0"/>
              <a:t> formado pelas componentes vetoriais da velocidade e da aceleração.</a:t>
            </a:r>
          </a:p>
          <a:p>
            <a:pPr marL="627063" indent="450850"/>
            <a:endParaRPr lang="pt-BR" sz="1400" dirty="0"/>
          </a:p>
          <a:p>
            <a:pPr marL="266700" indent="-266700">
              <a:buFont typeface="Wingdings" panose="05000000000000000000" pitchFamily="2" charset="2"/>
              <a:buChar char="q"/>
            </a:pPr>
            <a:r>
              <a:rPr lang="pt-BR" sz="1400" b="1" dirty="0"/>
              <a:t>Componentes vetoriais: </a:t>
            </a:r>
          </a:p>
          <a:p>
            <a:pPr marL="630238" indent="447675"/>
            <a:r>
              <a:rPr lang="pt-BR" sz="1400" b="1" dirty="0"/>
              <a:t>Utilização:  </a:t>
            </a:r>
            <a:r>
              <a:rPr lang="pt-BR" sz="1400" dirty="0"/>
              <a:t>Cálculo das componentes em X e Y da velocidade/aceleração do robô.</a:t>
            </a:r>
          </a:p>
          <a:p>
            <a:pPr marL="630238" indent="447675"/>
            <a:endParaRPr lang="pt-BR" sz="1400" dirty="0"/>
          </a:p>
          <a:p>
            <a:pPr marL="0" indent="266700">
              <a:buFont typeface="Wingdings" panose="05000000000000000000" pitchFamily="2" charset="2"/>
              <a:buChar char="q"/>
              <a:tabLst>
                <a:tab pos="266700" algn="l"/>
              </a:tabLst>
            </a:pPr>
            <a:r>
              <a:rPr lang="pt-BR" sz="1400" b="1" dirty="0"/>
              <a:t>Velocidade: </a:t>
            </a:r>
          </a:p>
          <a:p>
            <a:pPr marL="633413" indent="449263">
              <a:tabLst>
                <a:tab pos="1082675" algn="l"/>
              </a:tabLst>
            </a:pPr>
            <a:r>
              <a:rPr lang="pt-BR" sz="1400" b="1" dirty="0"/>
              <a:t>Utilização:  </a:t>
            </a:r>
            <a:r>
              <a:rPr lang="pt-BR" sz="1400" dirty="0"/>
              <a:t>Cálculo da equação da v(t) do robô, como forma de descobrir o tempo que o robô percorre com velocidade variada</a:t>
            </a:r>
            <a:endParaRPr lang="pt-BR" sz="1200" dirty="0"/>
          </a:p>
          <a:p>
            <a:pPr marL="0" indent="0">
              <a:buNone/>
            </a:pPr>
            <a:endParaRPr lang="pt-BR" sz="1200" dirty="0"/>
          </a:p>
          <a:p>
            <a:pPr marL="0" indent="449263"/>
            <a:endParaRPr lang="pt-BR" sz="1200" dirty="0"/>
          </a:p>
          <a:p>
            <a:endParaRPr lang="pt-BR" sz="1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43AB71A-83B2-47A9-BB6E-A95182F28B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823" y="1612279"/>
            <a:ext cx="2302510" cy="442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CA38537-C28D-4706-826D-BBAAA491F6E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73771" y="4128542"/>
            <a:ext cx="2438400" cy="342900"/>
          </a:xfrm>
          <a:prstGeom prst="rect">
            <a:avLst/>
          </a:prstGeom>
        </p:spPr>
      </p:pic>
      <p:pic>
        <p:nvPicPr>
          <p:cNvPr id="8" name="Imagem 7" descr="C:\Users\Usuario\AppData\Local\Microsoft\Windows\INetCache\Content.MSO\34E671B.tmp">
            <a:extLst>
              <a:ext uri="{FF2B5EF4-FFF2-40B4-BE49-F238E27FC236}">
                <a16:creationId xmlns:a16="http://schemas.microsoft.com/office/drawing/2014/main" id="{BD8ADCCF-7FC2-4BA7-B9C9-0BDD4F7F5E3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264" y="4056445"/>
            <a:ext cx="1267865" cy="829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7A552DF-847A-4A28-B429-E0A3D102E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1023" y="2844808"/>
            <a:ext cx="1402435" cy="37757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1F35CE6-04FD-49D6-AA35-19E4E8EA1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4479" y="2814012"/>
            <a:ext cx="1156274" cy="43005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39B6F7E-5932-4BD8-B440-CD33353C1ACA}"/>
              </a:ext>
            </a:extLst>
          </p:cNvPr>
          <p:cNvSpPr txBox="1"/>
          <p:nvPr/>
        </p:nvSpPr>
        <p:spPr>
          <a:xfrm>
            <a:off x="6060498" y="2890538"/>
            <a:ext cx="276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e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62E4314-2421-4A8C-B546-9CC068179D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4648" y="5049940"/>
            <a:ext cx="97869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7828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EA8BA5-EB2B-4A88-9C90-5B723823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24876"/>
            <a:ext cx="10178322" cy="1492132"/>
          </a:xfrm>
        </p:spPr>
        <p:txBody>
          <a:bodyPr/>
          <a:lstStyle/>
          <a:p>
            <a:pPr algn="ctr"/>
            <a:r>
              <a:rPr lang="pt-BR" dirty="0"/>
              <a:t>Equações</a:t>
            </a:r>
            <a:br>
              <a:rPr lang="pt-BR" dirty="0"/>
            </a:br>
            <a:endParaRPr lang="pt-BR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434BEB-D17B-4077-A24C-2401D215B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817008"/>
            <a:ext cx="10178322" cy="408029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pt-BR" sz="1200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400" b="1" dirty="0"/>
              <a:t>Distância: </a:t>
            </a:r>
          </a:p>
          <a:p>
            <a:pPr marL="633413" indent="365125">
              <a:tabLst>
                <a:tab pos="534988" algn="l"/>
                <a:tab pos="1082675" algn="l"/>
              </a:tabLst>
            </a:pPr>
            <a:r>
              <a:rPr lang="pt-BR" sz="1400" b="1" dirty="0"/>
              <a:t>Utilização: </a:t>
            </a:r>
            <a:r>
              <a:rPr lang="pt-BR" sz="1400" dirty="0"/>
              <a:t>Cálculo da equação do deslocamento, utilizado para encontrar a distância percorrida pelo robô com velocidade variada.</a:t>
            </a:r>
          </a:p>
          <a:p>
            <a:pPr marL="0" indent="0">
              <a:buNone/>
            </a:pPr>
            <a:endParaRPr lang="pt-BR" sz="1400" b="1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400" b="1" dirty="0"/>
              <a:t>Velocidade Média:</a:t>
            </a:r>
            <a:r>
              <a:rPr lang="pt-BR" sz="1400" dirty="0"/>
              <a:t>                 </a:t>
            </a:r>
            <a:r>
              <a:rPr lang="pt-BR" sz="1600" b="1" dirty="0">
                <a:sym typeface="Wingdings" panose="05000000000000000000" pitchFamily="2" charset="2"/>
              </a:rPr>
              <a:t></a:t>
            </a:r>
            <a:r>
              <a:rPr lang="pt-BR" sz="1200" dirty="0">
                <a:sym typeface="Wingdings" panose="05000000000000000000" pitchFamily="2" charset="2"/>
              </a:rPr>
              <a:t> </a:t>
            </a:r>
            <a:endParaRPr lang="pt-BR" sz="1200" b="1" dirty="0"/>
          </a:p>
          <a:p>
            <a:pPr marL="630238" indent="447675"/>
            <a:r>
              <a:rPr lang="pt-BR" sz="1400" b="1" dirty="0"/>
              <a:t>Utilização: </a:t>
            </a:r>
            <a:r>
              <a:rPr lang="pt-BR" sz="1400" dirty="0"/>
              <a:t>Cálculo do tempo que o robô percorre com velocidade constante.</a:t>
            </a:r>
          </a:p>
          <a:p>
            <a:pPr marL="630238" indent="0">
              <a:buNone/>
            </a:pPr>
            <a:endParaRPr lang="pt-BR" sz="1400" b="1" dirty="0"/>
          </a:p>
          <a:p>
            <a:pPr marL="0" indent="0">
              <a:buFont typeface="Wingdings" panose="05000000000000000000" pitchFamily="2" charset="2"/>
              <a:buChar char="q"/>
            </a:pPr>
            <a:r>
              <a:rPr lang="pt-BR" sz="1400" b="1" dirty="0"/>
              <a:t> Composição de função quadrática através de suas raízes:</a:t>
            </a:r>
          </a:p>
          <a:p>
            <a:pPr marL="633413" indent="449263"/>
            <a:r>
              <a:rPr lang="pt-BR" sz="1400" b="1" dirty="0"/>
              <a:t>Utilização:  </a:t>
            </a:r>
            <a:r>
              <a:rPr lang="pt-BR" sz="1400" dirty="0"/>
              <a:t>Cálculo da equação da bola ao gol (após o chute/interceptação do robô).  As raízes da equação seriam as coordenadas do ponto de interceptação e do gol.</a:t>
            </a:r>
          </a:p>
          <a:p>
            <a:pPr marL="0" indent="0">
              <a:buNone/>
            </a:pPr>
            <a:endParaRPr lang="pt-BR" sz="1200" dirty="0"/>
          </a:p>
          <a:p>
            <a:pPr marL="0" indent="449263"/>
            <a:endParaRPr lang="pt-BR" sz="1200" dirty="0"/>
          </a:p>
          <a:p>
            <a:endParaRPr lang="pt-BR" sz="1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8B52C6B-7EAD-4494-BFC1-458243CDF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82" y="2014460"/>
            <a:ext cx="965872" cy="427638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E107424-861F-4554-8009-3415D0AA7A2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060" y="3301728"/>
            <a:ext cx="646981" cy="377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B23C17E-BE75-4CF8-9EC8-D2B16CEA369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328" y="3335892"/>
            <a:ext cx="646981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7C45FE3-FBF6-41FB-99FE-81A4212AE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839" y="4183861"/>
            <a:ext cx="2611496" cy="45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0579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98B1393-C167-4129-A765-8F512D52C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568" y="683219"/>
            <a:ext cx="8187071" cy="406462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MÓDULOS</a:t>
            </a:r>
            <a:br>
              <a:rPr lang="pt-BR" sz="8800" dirty="0"/>
            </a:b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A9DE220-9AE8-4FC3-BF58-C12DDEEC9964}"/>
              </a:ext>
            </a:extLst>
          </p:cNvPr>
          <p:cNvSpPr txBox="1"/>
          <p:nvPr/>
        </p:nvSpPr>
        <p:spPr>
          <a:xfrm>
            <a:off x="3759567" y="3666255"/>
            <a:ext cx="6457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+mj-lt"/>
              </a:rPr>
              <a:t>Relembrando: </a:t>
            </a:r>
          </a:p>
          <a:p>
            <a:r>
              <a:rPr lang="pt-BR" dirty="0">
                <a:latin typeface="+mj-lt"/>
              </a:rPr>
              <a:t>O programa está dividido em 4 módulos: “main.py”, “graficos.py”, ”robo.py” e “visual.py”, para melhor organização e compreensão do algoritmo.  Ambos integrados a uma interface gráfica.</a:t>
            </a:r>
          </a:p>
        </p:txBody>
      </p:sp>
    </p:spTree>
    <p:extLst>
      <p:ext uri="{BB962C8B-B14F-4D97-AF65-F5344CB8AC3E}">
        <p14:creationId xmlns:p14="http://schemas.microsoft.com/office/powerpoint/2010/main" val="2732312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408693-8FA2-40C8-B3BC-CF5446C27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Robo.py</a:t>
            </a:r>
            <a:endParaRPr lang="pt-BR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9D40DE-EE68-45EA-BC1E-47255CD77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904143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marL="266700" lvl="0" indent="448945"/>
            <a:r>
              <a:rPr lang="pt-BR" sz="7000" dirty="0"/>
              <a:t>Calcula o tempo e a distância que o robô percorre com velocidade variada;</a:t>
            </a:r>
          </a:p>
          <a:p>
            <a:pPr marL="266700" lvl="0" indent="448945"/>
            <a:endParaRPr lang="pt-BR" sz="7000" dirty="0"/>
          </a:p>
          <a:p>
            <a:pPr marL="266700" lvl="0" indent="448945"/>
            <a:r>
              <a:rPr lang="pt-BR" sz="7000" dirty="0"/>
              <a:t>Através dos dados informados pelo usuário acerca da posição do robô,  calcula a distância entre este último e a bola em cada ponto de sua trajetória (desde que estejam num intervalo pertencente às dimensões do campo), calculando o ponto de menor percurso possível e também o tempo referente a este ponto;</a:t>
            </a:r>
          </a:p>
          <a:p>
            <a:pPr marL="266700" lvl="0" indent="448945"/>
            <a:endParaRPr lang="pt-BR" sz="7000" dirty="0"/>
          </a:p>
          <a:p>
            <a:pPr marL="266700" lvl="0" indent="448945"/>
            <a:r>
              <a:rPr lang="pt-BR" sz="7000" dirty="0"/>
              <a:t>Calculará o tempo necessário para o robô completar a distância encontrada (soma do tempo com velocidade </a:t>
            </a:r>
            <a:r>
              <a:rPr lang="pt-BR" sz="7000" dirty="0" err="1"/>
              <a:t>cte</a:t>
            </a:r>
            <a:r>
              <a:rPr lang="pt-BR" sz="7000" dirty="0"/>
              <a:t> e tempo com velocidade variada)</a:t>
            </a:r>
          </a:p>
          <a:p>
            <a:pPr marL="266700" lvl="0" indent="448945"/>
            <a:endParaRPr lang="pt-BR" sz="7000" dirty="0"/>
          </a:p>
          <a:p>
            <a:pPr marL="266700" lvl="0" indent="448945"/>
            <a:r>
              <a:rPr lang="pt-BR" sz="7000" dirty="0"/>
              <a:t>Por fim verificará se o tempo que a bola levou até chegar no ponto utilizado para o cálculo da distância é menor que o tempo que o robô leva para completá-la, informando se a interceptação é possível ou não;</a:t>
            </a:r>
          </a:p>
          <a:p>
            <a:pPr marL="266700" indent="448945"/>
            <a:endParaRPr lang="pt-BR" sz="70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645169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47E5C2-4364-4A60-89BF-53A08226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GRAFICOS.py</a:t>
            </a:r>
            <a:endParaRPr lang="pt-BR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2F4A95-1077-4771-AAB3-1F5057F0F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2667" y="1397481"/>
            <a:ext cx="10178322" cy="497461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1400" dirty="0"/>
              <a:t>Recolhe</a:t>
            </a:r>
            <a:r>
              <a:rPr lang="pt-BR" sz="1400" b="1" dirty="0"/>
              <a:t> </a:t>
            </a:r>
            <a:r>
              <a:rPr lang="pt-BR" sz="1400" dirty="0"/>
              <a:t>os dados fornecidos no arquivo “</a:t>
            </a:r>
            <a:r>
              <a:rPr lang="pt-BR" sz="1400" dirty="0" err="1"/>
              <a:t>Ora_bolas-trajetoria</a:t>
            </a:r>
            <a:r>
              <a:rPr lang="pt-BR" sz="1400" dirty="0"/>
              <a:t> _2sem2019 .</a:t>
            </a:r>
            <a:r>
              <a:rPr lang="pt-BR" sz="1400" dirty="0" err="1"/>
              <a:t>dat</a:t>
            </a:r>
            <a:r>
              <a:rPr lang="pt-BR" sz="1400" dirty="0"/>
              <a:t>” e transfere-os para </a:t>
            </a:r>
            <a:r>
              <a:rPr lang="pt-BR" sz="1400"/>
              <a:t>o algoritmo.</a:t>
            </a:r>
            <a:endParaRPr lang="pt-BR" sz="1400" dirty="0"/>
          </a:p>
          <a:p>
            <a:pPr marL="0" indent="0">
              <a:buNone/>
            </a:pPr>
            <a:r>
              <a:rPr lang="pt-BR" sz="1400" dirty="0"/>
              <a:t>  </a:t>
            </a:r>
          </a:p>
          <a:p>
            <a:pPr marL="0" indent="0">
              <a:buNone/>
            </a:pPr>
            <a:endParaRPr lang="pt-BR" sz="1400" dirty="0"/>
          </a:p>
          <a:p>
            <a:r>
              <a:rPr lang="pt-BR" sz="1400" b="1" dirty="0"/>
              <a:t>Plota os gráficos envolvidos na problemática, sendo eles: </a:t>
            </a:r>
            <a:endParaRPr lang="pt-BR" sz="1400" dirty="0"/>
          </a:p>
          <a:p>
            <a:endParaRPr lang="pt-BR" sz="1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418F3A-324D-491A-8C8F-CE84174D2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646" y="2889613"/>
            <a:ext cx="4942707" cy="3265977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8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B2993EF1-19E1-473A-8A3F-1D7B24951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29C539-6B19-4B1E-923C-2DEAE60A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382385"/>
            <a:ext cx="6015897" cy="1492132"/>
          </a:xfrm>
        </p:spPr>
        <p:txBody>
          <a:bodyPr>
            <a:normAutofit/>
          </a:bodyPr>
          <a:lstStyle/>
          <a:p>
            <a:r>
              <a:rPr lang="pt-BR"/>
              <a:t>VISUAL.PY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0C5101-CD9E-4E96-A827-ACA768C31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72D8AA-1B99-4FEA-8F5C-BD0370308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1"/>
            <a:ext cx="6015897" cy="359359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Função: Referente ao aprofundamento. Responsável pela modelagem em 3D do problema através do Visual Python (</a:t>
            </a:r>
            <a:r>
              <a:rPr lang="pt-BR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vPython</a:t>
            </a: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):</a:t>
            </a:r>
          </a:p>
          <a:p>
            <a:pPr marL="534670" lvl="0" indent="0">
              <a:lnSpc>
                <a:spcPct val="100000"/>
              </a:lnSpc>
              <a:buNone/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Criação dos elementos pertencentes ao problema (dimensionamento e coordenação):</a:t>
            </a:r>
          </a:p>
          <a:p>
            <a:pPr marL="534670" lvl="0" indent="266700">
              <a:lnSpc>
                <a:spcPct val="100000"/>
              </a:lnSpc>
            </a:pPr>
            <a:r>
              <a:rPr lang="pt-B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Plano</a:t>
            </a: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referente ao campo;</a:t>
            </a:r>
          </a:p>
          <a:p>
            <a:pPr marL="534670" lvl="0" indent="266700">
              <a:lnSpc>
                <a:spcPct val="100000"/>
              </a:lnSpc>
            </a:pPr>
            <a:r>
              <a:rPr lang="pt-B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Bola</a:t>
            </a: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suas coordenadas serão definidas através dos </a:t>
            </a:r>
            <a:r>
              <a:rPr lang="pt-BR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arrays</a:t>
            </a: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que armazenam os dados fornecidos no arquivo de trajetória da bola;</a:t>
            </a:r>
          </a:p>
          <a:p>
            <a:pPr marL="534670" lvl="0" indent="266700">
              <a:lnSpc>
                <a:spcPct val="100000"/>
              </a:lnSpc>
            </a:pPr>
            <a:r>
              <a:rPr lang="pt-B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Robô</a:t>
            </a: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suas coordenadas iniciais serão informadas pelo usuário.</a:t>
            </a:r>
          </a:p>
          <a:p>
            <a:pPr lvl="0">
              <a:lnSpc>
                <a:spcPct val="100000"/>
              </a:lnSpc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Função para locomoção do robô até a bola;</a:t>
            </a:r>
          </a:p>
          <a:p>
            <a:pPr lvl="0">
              <a:lnSpc>
                <a:spcPct val="100000"/>
              </a:lnSpc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Função para o robô chutar a bola até o gol;</a:t>
            </a:r>
          </a:p>
          <a:p>
            <a:pPr lvl="0">
              <a:lnSpc>
                <a:spcPct val="100000"/>
              </a:lnSpc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Texturização.</a:t>
            </a:r>
          </a:p>
          <a:p>
            <a:pPr>
              <a:lnSpc>
                <a:spcPct val="100000"/>
              </a:lnSpc>
            </a:pPr>
            <a:endParaRPr lang="pt-B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Freeform 22">
            <a:extLst>
              <a:ext uri="{FF2B5EF4-FFF2-40B4-BE49-F238E27FC236}">
                <a16:creationId xmlns:a16="http://schemas.microsoft.com/office/drawing/2014/main" id="{462DAB16-FC2D-400E-BB5D-1F4F137BB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 flipH="1">
            <a:off x="6909478" y="0"/>
            <a:ext cx="5282519" cy="6858000"/>
          </a:xfrm>
          <a:custGeom>
            <a:avLst/>
            <a:gdLst>
              <a:gd name="connsiteX0" fmla="*/ 0 w 4992864"/>
              <a:gd name="connsiteY0" fmla="*/ 0 h 6858000"/>
              <a:gd name="connsiteX1" fmla="*/ 4813476 w 4992864"/>
              <a:gd name="connsiteY1" fmla="*/ 0 h 6858000"/>
              <a:gd name="connsiteX2" fmla="*/ 4818239 w 4992864"/>
              <a:gd name="connsiteY2" fmla="*/ 66675 h 6858000"/>
              <a:gd name="connsiteX3" fmla="*/ 4826176 w 4992864"/>
              <a:gd name="connsiteY3" fmla="*/ 122237 h 6858000"/>
              <a:gd name="connsiteX4" fmla="*/ 4835701 w 4992864"/>
              <a:gd name="connsiteY4" fmla="*/ 174625 h 6858000"/>
              <a:gd name="connsiteX5" fmla="*/ 4851576 w 4992864"/>
              <a:gd name="connsiteY5" fmla="*/ 217487 h 6858000"/>
              <a:gd name="connsiteX6" fmla="*/ 4867451 w 4992864"/>
              <a:gd name="connsiteY6" fmla="*/ 260350 h 6858000"/>
              <a:gd name="connsiteX7" fmla="*/ 4886501 w 4992864"/>
              <a:gd name="connsiteY7" fmla="*/ 296862 h 6858000"/>
              <a:gd name="connsiteX8" fmla="*/ 4905551 w 4992864"/>
              <a:gd name="connsiteY8" fmla="*/ 334962 h 6858000"/>
              <a:gd name="connsiteX9" fmla="*/ 4923014 w 4992864"/>
              <a:gd name="connsiteY9" fmla="*/ 369887 h 6858000"/>
              <a:gd name="connsiteX10" fmla="*/ 4940476 w 4992864"/>
              <a:gd name="connsiteY10" fmla="*/ 409575 h 6858000"/>
              <a:gd name="connsiteX11" fmla="*/ 4956351 w 4992864"/>
              <a:gd name="connsiteY11" fmla="*/ 450850 h 6858000"/>
              <a:gd name="connsiteX12" fmla="*/ 4970639 w 4992864"/>
              <a:gd name="connsiteY12" fmla="*/ 496887 h 6858000"/>
              <a:gd name="connsiteX13" fmla="*/ 4981751 w 4992864"/>
              <a:gd name="connsiteY13" fmla="*/ 546100 h 6858000"/>
              <a:gd name="connsiteX14" fmla="*/ 4989689 w 4992864"/>
              <a:gd name="connsiteY14" fmla="*/ 606425 h 6858000"/>
              <a:gd name="connsiteX15" fmla="*/ 4992864 w 4992864"/>
              <a:gd name="connsiteY15" fmla="*/ 673100 h 6858000"/>
              <a:gd name="connsiteX16" fmla="*/ 4989689 w 4992864"/>
              <a:gd name="connsiteY16" fmla="*/ 744537 h 6858000"/>
              <a:gd name="connsiteX17" fmla="*/ 4981751 w 4992864"/>
              <a:gd name="connsiteY17" fmla="*/ 801687 h 6858000"/>
              <a:gd name="connsiteX18" fmla="*/ 4970639 w 4992864"/>
              <a:gd name="connsiteY18" fmla="*/ 854075 h 6858000"/>
              <a:gd name="connsiteX19" fmla="*/ 4956351 w 4992864"/>
              <a:gd name="connsiteY19" fmla="*/ 901700 h 6858000"/>
              <a:gd name="connsiteX20" fmla="*/ 4940476 w 4992864"/>
              <a:gd name="connsiteY20" fmla="*/ 942975 h 6858000"/>
              <a:gd name="connsiteX21" fmla="*/ 4921426 w 4992864"/>
              <a:gd name="connsiteY21" fmla="*/ 981075 h 6858000"/>
              <a:gd name="connsiteX22" fmla="*/ 4902376 w 4992864"/>
              <a:gd name="connsiteY22" fmla="*/ 1017587 h 6858000"/>
              <a:gd name="connsiteX23" fmla="*/ 4883326 w 4992864"/>
              <a:gd name="connsiteY23" fmla="*/ 1055687 h 6858000"/>
              <a:gd name="connsiteX24" fmla="*/ 4865864 w 4992864"/>
              <a:gd name="connsiteY24" fmla="*/ 1095375 h 6858000"/>
              <a:gd name="connsiteX25" fmla="*/ 4848401 w 4992864"/>
              <a:gd name="connsiteY25" fmla="*/ 1136650 h 6858000"/>
              <a:gd name="connsiteX26" fmla="*/ 4834114 w 4992864"/>
              <a:gd name="connsiteY26" fmla="*/ 1182687 h 6858000"/>
              <a:gd name="connsiteX27" fmla="*/ 4824589 w 4992864"/>
              <a:gd name="connsiteY27" fmla="*/ 1235075 h 6858000"/>
              <a:gd name="connsiteX28" fmla="*/ 4815064 w 4992864"/>
              <a:gd name="connsiteY28" fmla="*/ 1295400 h 6858000"/>
              <a:gd name="connsiteX29" fmla="*/ 4813476 w 4992864"/>
              <a:gd name="connsiteY29" fmla="*/ 1363662 h 6858000"/>
              <a:gd name="connsiteX30" fmla="*/ 4815064 w 4992864"/>
              <a:gd name="connsiteY30" fmla="*/ 1431925 h 6858000"/>
              <a:gd name="connsiteX31" fmla="*/ 4824589 w 4992864"/>
              <a:gd name="connsiteY31" fmla="*/ 1492250 h 6858000"/>
              <a:gd name="connsiteX32" fmla="*/ 4834114 w 4992864"/>
              <a:gd name="connsiteY32" fmla="*/ 1544637 h 6858000"/>
              <a:gd name="connsiteX33" fmla="*/ 4848401 w 4992864"/>
              <a:gd name="connsiteY33" fmla="*/ 1589087 h 6858000"/>
              <a:gd name="connsiteX34" fmla="*/ 4865864 w 4992864"/>
              <a:gd name="connsiteY34" fmla="*/ 1631950 h 6858000"/>
              <a:gd name="connsiteX35" fmla="*/ 4883326 w 4992864"/>
              <a:gd name="connsiteY35" fmla="*/ 1671637 h 6858000"/>
              <a:gd name="connsiteX36" fmla="*/ 4902376 w 4992864"/>
              <a:gd name="connsiteY36" fmla="*/ 1708150 h 6858000"/>
              <a:gd name="connsiteX37" fmla="*/ 4921426 w 4992864"/>
              <a:gd name="connsiteY37" fmla="*/ 1743075 h 6858000"/>
              <a:gd name="connsiteX38" fmla="*/ 4940476 w 4992864"/>
              <a:gd name="connsiteY38" fmla="*/ 1782762 h 6858000"/>
              <a:gd name="connsiteX39" fmla="*/ 4956351 w 4992864"/>
              <a:gd name="connsiteY39" fmla="*/ 1824037 h 6858000"/>
              <a:gd name="connsiteX40" fmla="*/ 4970639 w 4992864"/>
              <a:gd name="connsiteY40" fmla="*/ 1870075 h 6858000"/>
              <a:gd name="connsiteX41" fmla="*/ 4981751 w 4992864"/>
              <a:gd name="connsiteY41" fmla="*/ 1922462 h 6858000"/>
              <a:gd name="connsiteX42" fmla="*/ 4989689 w 4992864"/>
              <a:gd name="connsiteY42" fmla="*/ 1982787 h 6858000"/>
              <a:gd name="connsiteX43" fmla="*/ 4992864 w 4992864"/>
              <a:gd name="connsiteY43" fmla="*/ 2051050 h 6858000"/>
              <a:gd name="connsiteX44" fmla="*/ 4989689 w 4992864"/>
              <a:gd name="connsiteY44" fmla="*/ 2119312 h 6858000"/>
              <a:gd name="connsiteX45" fmla="*/ 4981751 w 4992864"/>
              <a:gd name="connsiteY45" fmla="*/ 2179637 h 6858000"/>
              <a:gd name="connsiteX46" fmla="*/ 4970639 w 4992864"/>
              <a:gd name="connsiteY46" fmla="*/ 2232025 h 6858000"/>
              <a:gd name="connsiteX47" fmla="*/ 4956351 w 4992864"/>
              <a:gd name="connsiteY47" fmla="*/ 2278062 h 6858000"/>
              <a:gd name="connsiteX48" fmla="*/ 4940476 w 4992864"/>
              <a:gd name="connsiteY48" fmla="*/ 2319337 h 6858000"/>
              <a:gd name="connsiteX49" fmla="*/ 4921426 w 4992864"/>
              <a:gd name="connsiteY49" fmla="*/ 2359025 h 6858000"/>
              <a:gd name="connsiteX50" fmla="*/ 4902376 w 4992864"/>
              <a:gd name="connsiteY50" fmla="*/ 2395537 h 6858000"/>
              <a:gd name="connsiteX51" fmla="*/ 4883326 w 4992864"/>
              <a:gd name="connsiteY51" fmla="*/ 2433637 h 6858000"/>
              <a:gd name="connsiteX52" fmla="*/ 4865864 w 4992864"/>
              <a:gd name="connsiteY52" fmla="*/ 2471737 h 6858000"/>
              <a:gd name="connsiteX53" fmla="*/ 4848401 w 4992864"/>
              <a:gd name="connsiteY53" fmla="*/ 2513012 h 6858000"/>
              <a:gd name="connsiteX54" fmla="*/ 4834114 w 4992864"/>
              <a:gd name="connsiteY54" fmla="*/ 2560637 h 6858000"/>
              <a:gd name="connsiteX55" fmla="*/ 4824589 w 4992864"/>
              <a:gd name="connsiteY55" fmla="*/ 2613025 h 6858000"/>
              <a:gd name="connsiteX56" fmla="*/ 4815064 w 4992864"/>
              <a:gd name="connsiteY56" fmla="*/ 2671762 h 6858000"/>
              <a:gd name="connsiteX57" fmla="*/ 4813476 w 4992864"/>
              <a:gd name="connsiteY57" fmla="*/ 2741612 h 6858000"/>
              <a:gd name="connsiteX58" fmla="*/ 4815064 w 4992864"/>
              <a:gd name="connsiteY58" fmla="*/ 2809875 h 6858000"/>
              <a:gd name="connsiteX59" fmla="*/ 4824589 w 4992864"/>
              <a:gd name="connsiteY59" fmla="*/ 2868612 h 6858000"/>
              <a:gd name="connsiteX60" fmla="*/ 4834114 w 4992864"/>
              <a:gd name="connsiteY60" fmla="*/ 2922587 h 6858000"/>
              <a:gd name="connsiteX61" fmla="*/ 4848401 w 4992864"/>
              <a:gd name="connsiteY61" fmla="*/ 2967037 h 6858000"/>
              <a:gd name="connsiteX62" fmla="*/ 4865864 w 4992864"/>
              <a:gd name="connsiteY62" fmla="*/ 3009900 h 6858000"/>
              <a:gd name="connsiteX63" fmla="*/ 4883326 w 4992864"/>
              <a:gd name="connsiteY63" fmla="*/ 3046412 h 6858000"/>
              <a:gd name="connsiteX64" fmla="*/ 4902376 w 4992864"/>
              <a:gd name="connsiteY64" fmla="*/ 3084512 h 6858000"/>
              <a:gd name="connsiteX65" fmla="*/ 4921426 w 4992864"/>
              <a:gd name="connsiteY65" fmla="*/ 3121025 h 6858000"/>
              <a:gd name="connsiteX66" fmla="*/ 4940476 w 4992864"/>
              <a:gd name="connsiteY66" fmla="*/ 3160712 h 6858000"/>
              <a:gd name="connsiteX67" fmla="*/ 4956351 w 4992864"/>
              <a:gd name="connsiteY67" fmla="*/ 3201987 h 6858000"/>
              <a:gd name="connsiteX68" fmla="*/ 4970639 w 4992864"/>
              <a:gd name="connsiteY68" fmla="*/ 3248025 h 6858000"/>
              <a:gd name="connsiteX69" fmla="*/ 4981751 w 4992864"/>
              <a:gd name="connsiteY69" fmla="*/ 3300412 h 6858000"/>
              <a:gd name="connsiteX70" fmla="*/ 4989689 w 4992864"/>
              <a:gd name="connsiteY70" fmla="*/ 3360737 h 6858000"/>
              <a:gd name="connsiteX71" fmla="*/ 4992864 w 4992864"/>
              <a:gd name="connsiteY71" fmla="*/ 3427412 h 6858000"/>
              <a:gd name="connsiteX72" fmla="*/ 4989689 w 4992864"/>
              <a:gd name="connsiteY72" fmla="*/ 3497262 h 6858000"/>
              <a:gd name="connsiteX73" fmla="*/ 4981751 w 4992864"/>
              <a:gd name="connsiteY73" fmla="*/ 3557587 h 6858000"/>
              <a:gd name="connsiteX74" fmla="*/ 4970639 w 4992864"/>
              <a:gd name="connsiteY74" fmla="*/ 3609975 h 6858000"/>
              <a:gd name="connsiteX75" fmla="*/ 4956351 w 4992864"/>
              <a:gd name="connsiteY75" fmla="*/ 3656012 h 6858000"/>
              <a:gd name="connsiteX76" fmla="*/ 4940476 w 4992864"/>
              <a:gd name="connsiteY76" fmla="*/ 3697287 h 6858000"/>
              <a:gd name="connsiteX77" fmla="*/ 4921426 w 4992864"/>
              <a:gd name="connsiteY77" fmla="*/ 3736975 h 6858000"/>
              <a:gd name="connsiteX78" fmla="*/ 4883326 w 4992864"/>
              <a:gd name="connsiteY78" fmla="*/ 3811587 h 6858000"/>
              <a:gd name="connsiteX79" fmla="*/ 4865864 w 4992864"/>
              <a:gd name="connsiteY79" fmla="*/ 3848100 h 6858000"/>
              <a:gd name="connsiteX80" fmla="*/ 4848401 w 4992864"/>
              <a:gd name="connsiteY80" fmla="*/ 3890962 h 6858000"/>
              <a:gd name="connsiteX81" fmla="*/ 4834114 w 4992864"/>
              <a:gd name="connsiteY81" fmla="*/ 3935412 h 6858000"/>
              <a:gd name="connsiteX82" fmla="*/ 4824589 w 4992864"/>
              <a:gd name="connsiteY82" fmla="*/ 3987800 h 6858000"/>
              <a:gd name="connsiteX83" fmla="*/ 4815064 w 4992864"/>
              <a:gd name="connsiteY83" fmla="*/ 4048125 h 6858000"/>
              <a:gd name="connsiteX84" fmla="*/ 4813476 w 4992864"/>
              <a:gd name="connsiteY84" fmla="*/ 4116387 h 6858000"/>
              <a:gd name="connsiteX85" fmla="*/ 4815064 w 4992864"/>
              <a:gd name="connsiteY85" fmla="*/ 4186237 h 6858000"/>
              <a:gd name="connsiteX86" fmla="*/ 4824589 w 4992864"/>
              <a:gd name="connsiteY86" fmla="*/ 4244975 h 6858000"/>
              <a:gd name="connsiteX87" fmla="*/ 4834114 w 4992864"/>
              <a:gd name="connsiteY87" fmla="*/ 4297362 h 6858000"/>
              <a:gd name="connsiteX88" fmla="*/ 4848401 w 4992864"/>
              <a:gd name="connsiteY88" fmla="*/ 4343400 h 6858000"/>
              <a:gd name="connsiteX89" fmla="*/ 4865864 w 4992864"/>
              <a:gd name="connsiteY89" fmla="*/ 4386262 h 6858000"/>
              <a:gd name="connsiteX90" fmla="*/ 4883326 w 4992864"/>
              <a:gd name="connsiteY90" fmla="*/ 4424362 h 6858000"/>
              <a:gd name="connsiteX91" fmla="*/ 4921426 w 4992864"/>
              <a:gd name="connsiteY91" fmla="*/ 4498975 h 6858000"/>
              <a:gd name="connsiteX92" fmla="*/ 4940476 w 4992864"/>
              <a:gd name="connsiteY92" fmla="*/ 4537075 h 6858000"/>
              <a:gd name="connsiteX93" fmla="*/ 4956351 w 4992864"/>
              <a:gd name="connsiteY93" fmla="*/ 4579937 h 6858000"/>
              <a:gd name="connsiteX94" fmla="*/ 4970639 w 4992864"/>
              <a:gd name="connsiteY94" fmla="*/ 4625975 h 6858000"/>
              <a:gd name="connsiteX95" fmla="*/ 4981751 w 4992864"/>
              <a:gd name="connsiteY95" fmla="*/ 4678362 h 6858000"/>
              <a:gd name="connsiteX96" fmla="*/ 4989689 w 4992864"/>
              <a:gd name="connsiteY96" fmla="*/ 4738687 h 6858000"/>
              <a:gd name="connsiteX97" fmla="*/ 4992864 w 4992864"/>
              <a:gd name="connsiteY97" fmla="*/ 4806950 h 6858000"/>
              <a:gd name="connsiteX98" fmla="*/ 4989689 w 4992864"/>
              <a:gd name="connsiteY98" fmla="*/ 4875212 h 6858000"/>
              <a:gd name="connsiteX99" fmla="*/ 4981751 w 4992864"/>
              <a:gd name="connsiteY99" fmla="*/ 4935537 h 6858000"/>
              <a:gd name="connsiteX100" fmla="*/ 4970639 w 4992864"/>
              <a:gd name="connsiteY100" fmla="*/ 4987925 h 6858000"/>
              <a:gd name="connsiteX101" fmla="*/ 4956351 w 4992864"/>
              <a:gd name="connsiteY101" fmla="*/ 5033962 h 6858000"/>
              <a:gd name="connsiteX102" fmla="*/ 4940476 w 4992864"/>
              <a:gd name="connsiteY102" fmla="*/ 5075237 h 6858000"/>
              <a:gd name="connsiteX103" fmla="*/ 4921426 w 4992864"/>
              <a:gd name="connsiteY103" fmla="*/ 5114925 h 6858000"/>
              <a:gd name="connsiteX104" fmla="*/ 4902376 w 4992864"/>
              <a:gd name="connsiteY104" fmla="*/ 5149850 h 6858000"/>
              <a:gd name="connsiteX105" fmla="*/ 4883326 w 4992864"/>
              <a:gd name="connsiteY105" fmla="*/ 5186362 h 6858000"/>
              <a:gd name="connsiteX106" fmla="*/ 4865864 w 4992864"/>
              <a:gd name="connsiteY106" fmla="*/ 5226050 h 6858000"/>
              <a:gd name="connsiteX107" fmla="*/ 4848401 w 4992864"/>
              <a:gd name="connsiteY107" fmla="*/ 5268912 h 6858000"/>
              <a:gd name="connsiteX108" fmla="*/ 4834114 w 4992864"/>
              <a:gd name="connsiteY108" fmla="*/ 5313362 h 6858000"/>
              <a:gd name="connsiteX109" fmla="*/ 4824589 w 4992864"/>
              <a:gd name="connsiteY109" fmla="*/ 5365750 h 6858000"/>
              <a:gd name="connsiteX110" fmla="*/ 4815064 w 4992864"/>
              <a:gd name="connsiteY110" fmla="*/ 5426075 h 6858000"/>
              <a:gd name="connsiteX111" fmla="*/ 4813476 w 4992864"/>
              <a:gd name="connsiteY111" fmla="*/ 5494337 h 6858000"/>
              <a:gd name="connsiteX112" fmla="*/ 4815064 w 4992864"/>
              <a:gd name="connsiteY112" fmla="*/ 5562600 h 6858000"/>
              <a:gd name="connsiteX113" fmla="*/ 4824589 w 4992864"/>
              <a:gd name="connsiteY113" fmla="*/ 5622925 h 6858000"/>
              <a:gd name="connsiteX114" fmla="*/ 4834114 w 4992864"/>
              <a:gd name="connsiteY114" fmla="*/ 5675312 h 6858000"/>
              <a:gd name="connsiteX115" fmla="*/ 4848401 w 4992864"/>
              <a:gd name="connsiteY115" fmla="*/ 5721350 h 6858000"/>
              <a:gd name="connsiteX116" fmla="*/ 4865864 w 4992864"/>
              <a:gd name="connsiteY116" fmla="*/ 5762625 h 6858000"/>
              <a:gd name="connsiteX117" fmla="*/ 4883326 w 4992864"/>
              <a:gd name="connsiteY117" fmla="*/ 5802312 h 6858000"/>
              <a:gd name="connsiteX118" fmla="*/ 4902376 w 4992864"/>
              <a:gd name="connsiteY118" fmla="*/ 5840412 h 6858000"/>
              <a:gd name="connsiteX119" fmla="*/ 4921426 w 4992864"/>
              <a:gd name="connsiteY119" fmla="*/ 5876925 h 6858000"/>
              <a:gd name="connsiteX120" fmla="*/ 4940476 w 4992864"/>
              <a:gd name="connsiteY120" fmla="*/ 5915025 h 6858000"/>
              <a:gd name="connsiteX121" fmla="*/ 4956351 w 4992864"/>
              <a:gd name="connsiteY121" fmla="*/ 5956300 h 6858000"/>
              <a:gd name="connsiteX122" fmla="*/ 4970639 w 4992864"/>
              <a:gd name="connsiteY122" fmla="*/ 6003925 h 6858000"/>
              <a:gd name="connsiteX123" fmla="*/ 4981751 w 4992864"/>
              <a:gd name="connsiteY123" fmla="*/ 6056312 h 6858000"/>
              <a:gd name="connsiteX124" fmla="*/ 4989689 w 4992864"/>
              <a:gd name="connsiteY124" fmla="*/ 6113462 h 6858000"/>
              <a:gd name="connsiteX125" fmla="*/ 4992864 w 4992864"/>
              <a:gd name="connsiteY125" fmla="*/ 6183312 h 6858000"/>
              <a:gd name="connsiteX126" fmla="*/ 4989689 w 4992864"/>
              <a:gd name="connsiteY126" fmla="*/ 6251575 h 6858000"/>
              <a:gd name="connsiteX127" fmla="*/ 4981751 w 4992864"/>
              <a:gd name="connsiteY127" fmla="*/ 6311900 h 6858000"/>
              <a:gd name="connsiteX128" fmla="*/ 4970639 w 4992864"/>
              <a:gd name="connsiteY128" fmla="*/ 6361112 h 6858000"/>
              <a:gd name="connsiteX129" fmla="*/ 4956351 w 4992864"/>
              <a:gd name="connsiteY129" fmla="*/ 6407150 h 6858000"/>
              <a:gd name="connsiteX130" fmla="*/ 4940476 w 4992864"/>
              <a:gd name="connsiteY130" fmla="*/ 6448425 h 6858000"/>
              <a:gd name="connsiteX131" fmla="*/ 4923014 w 4992864"/>
              <a:gd name="connsiteY131" fmla="*/ 6488112 h 6858000"/>
              <a:gd name="connsiteX132" fmla="*/ 4905551 w 4992864"/>
              <a:gd name="connsiteY132" fmla="*/ 6523037 h 6858000"/>
              <a:gd name="connsiteX133" fmla="*/ 4886501 w 4992864"/>
              <a:gd name="connsiteY133" fmla="*/ 6561137 h 6858000"/>
              <a:gd name="connsiteX134" fmla="*/ 4867451 w 4992864"/>
              <a:gd name="connsiteY134" fmla="*/ 6597650 h 6858000"/>
              <a:gd name="connsiteX135" fmla="*/ 4851576 w 4992864"/>
              <a:gd name="connsiteY135" fmla="*/ 6640512 h 6858000"/>
              <a:gd name="connsiteX136" fmla="*/ 4835701 w 4992864"/>
              <a:gd name="connsiteY136" fmla="*/ 6683375 h 6858000"/>
              <a:gd name="connsiteX137" fmla="*/ 4826176 w 4992864"/>
              <a:gd name="connsiteY137" fmla="*/ 6735762 h 6858000"/>
              <a:gd name="connsiteX138" fmla="*/ 4818239 w 4992864"/>
              <a:gd name="connsiteY138" fmla="*/ 6791325 h 6858000"/>
              <a:gd name="connsiteX139" fmla="*/ 4813476 w 4992864"/>
              <a:gd name="connsiteY139" fmla="*/ 6858000 h 6858000"/>
              <a:gd name="connsiteX140" fmla="*/ 0 w 499286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992864" h="6858000">
                <a:moveTo>
                  <a:pt x="0" y="0"/>
                </a:moveTo>
                <a:lnTo>
                  <a:pt x="4813476" y="0"/>
                </a:lnTo>
                <a:lnTo>
                  <a:pt x="4818239" y="66675"/>
                </a:lnTo>
                <a:lnTo>
                  <a:pt x="4826176" y="122237"/>
                </a:lnTo>
                <a:lnTo>
                  <a:pt x="4835701" y="174625"/>
                </a:lnTo>
                <a:lnTo>
                  <a:pt x="4851576" y="217487"/>
                </a:lnTo>
                <a:lnTo>
                  <a:pt x="4867451" y="260350"/>
                </a:lnTo>
                <a:lnTo>
                  <a:pt x="4886501" y="296862"/>
                </a:lnTo>
                <a:lnTo>
                  <a:pt x="4905551" y="334962"/>
                </a:lnTo>
                <a:lnTo>
                  <a:pt x="4923014" y="369887"/>
                </a:lnTo>
                <a:lnTo>
                  <a:pt x="4940476" y="409575"/>
                </a:lnTo>
                <a:lnTo>
                  <a:pt x="4956351" y="450850"/>
                </a:lnTo>
                <a:lnTo>
                  <a:pt x="4970639" y="496887"/>
                </a:lnTo>
                <a:lnTo>
                  <a:pt x="4981751" y="546100"/>
                </a:lnTo>
                <a:lnTo>
                  <a:pt x="4989689" y="606425"/>
                </a:lnTo>
                <a:lnTo>
                  <a:pt x="4992864" y="673100"/>
                </a:lnTo>
                <a:lnTo>
                  <a:pt x="4989689" y="744537"/>
                </a:lnTo>
                <a:lnTo>
                  <a:pt x="4981751" y="801687"/>
                </a:lnTo>
                <a:lnTo>
                  <a:pt x="4970639" y="854075"/>
                </a:lnTo>
                <a:lnTo>
                  <a:pt x="4956351" y="901700"/>
                </a:lnTo>
                <a:lnTo>
                  <a:pt x="4940476" y="942975"/>
                </a:lnTo>
                <a:lnTo>
                  <a:pt x="4921426" y="981075"/>
                </a:lnTo>
                <a:lnTo>
                  <a:pt x="4902376" y="1017587"/>
                </a:lnTo>
                <a:lnTo>
                  <a:pt x="4883326" y="1055687"/>
                </a:lnTo>
                <a:lnTo>
                  <a:pt x="4865864" y="1095375"/>
                </a:lnTo>
                <a:lnTo>
                  <a:pt x="4848401" y="1136650"/>
                </a:lnTo>
                <a:lnTo>
                  <a:pt x="4834114" y="1182687"/>
                </a:lnTo>
                <a:lnTo>
                  <a:pt x="4824589" y="1235075"/>
                </a:lnTo>
                <a:lnTo>
                  <a:pt x="4815064" y="1295400"/>
                </a:lnTo>
                <a:lnTo>
                  <a:pt x="4813476" y="1363662"/>
                </a:lnTo>
                <a:lnTo>
                  <a:pt x="4815064" y="1431925"/>
                </a:lnTo>
                <a:lnTo>
                  <a:pt x="4824589" y="1492250"/>
                </a:lnTo>
                <a:lnTo>
                  <a:pt x="4834114" y="1544637"/>
                </a:lnTo>
                <a:lnTo>
                  <a:pt x="4848401" y="1589087"/>
                </a:lnTo>
                <a:lnTo>
                  <a:pt x="4865864" y="1631950"/>
                </a:lnTo>
                <a:lnTo>
                  <a:pt x="4883326" y="1671637"/>
                </a:lnTo>
                <a:lnTo>
                  <a:pt x="4902376" y="1708150"/>
                </a:lnTo>
                <a:lnTo>
                  <a:pt x="4921426" y="1743075"/>
                </a:lnTo>
                <a:lnTo>
                  <a:pt x="4940476" y="1782762"/>
                </a:lnTo>
                <a:lnTo>
                  <a:pt x="4956351" y="1824037"/>
                </a:lnTo>
                <a:lnTo>
                  <a:pt x="4970639" y="1870075"/>
                </a:lnTo>
                <a:lnTo>
                  <a:pt x="4981751" y="1922462"/>
                </a:lnTo>
                <a:lnTo>
                  <a:pt x="4989689" y="1982787"/>
                </a:lnTo>
                <a:lnTo>
                  <a:pt x="4992864" y="2051050"/>
                </a:lnTo>
                <a:lnTo>
                  <a:pt x="4989689" y="2119312"/>
                </a:lnTo>
                <a:lnTo>
                  <a:pt x="4981751" y="2179637"/>
                </a:lnTo>
                <a:lnTo>
                  <a:pt x="4970639" y="2232025"/>
                </a:lnTo>
                <a:lnTo>
                  <a:pt x="4956351" y="2278062"/>
                </a:lnTo>
                <a:lnTo>
                  <a:pt x="4940476" y="2319337"/>
                </a:lnTo>
                <a:lnTo>
                  <a:pt x="4921426" y="2359025"/>
                </a:lnTo>
                <a:lnTo>
                  <a:pt x="4902376" y="2395537"/>
                </a:lnTo>
                <a:lnTo>
                  <a:pt x="4883326" y="2433637"/>
                </a:lnTo>
                <a:lnTo>
                  <a:pt x="4865864" y="2471737"/>
                </a:lnTo>
                <a:lnTo>
                  <a:pt x="4848401" y="2513012"/>
                </a:lnTo>
                <a:lnTo>
                  <a:pt x="4834114" y="2560637"/>
                </a:lnTo>
                <a:lnTo>
                  <a:pt x="4824589" y="2613025"/>
                </a:lnTo>
                <a:lnTo>
                  <a:pt x="4815064" y="2671762"/>
                </a:lnTo>
                <a:lnTo>
                  <a:pt x="4813476" y="2741612"/>
                </a:lnTo>
                <a:lnTo>
                  <a:pt x="4815064" y="2809875"/>
                </a:lnTo>
                <a:lnTo>
                  <a:pt x="4824589" y="2868612"/>
                </a:lnTo>
                <a:lnTo>
                  <a:pt x="4834114" y="2922587"/>
                </a:lnTo>
                <a:lnTo>
                  <a:pt x="4848401" y="2967037"/>
                </a:lnTo>
                <a:lnTo>
                  <a:pt x="4865864" y="3009900"/>
                </a:lnTo>
                <a:lnTo>
                  <a:pt x="4883326" y="3046412"/>
                </a:lnTo>
                <a:lnTo>
                  <a:pt x="4902376" y="3084512"/>
                </a:lnTo>
                <a:lnTo>
                  <a:pt x="4921426" y="3121025"/>
                </a:lnTo>
                <a:lnTo>
                  <a:pt x="4940476" y="3160712"/>
                </a:lnTo>
                <a:lnTo>
                  <a:pt x="4956351" y="3201987"/>
                </a:lnTo>
                <a:lnTo>
                  <a:pt x="4970639" y="3248025"/>
                </a:lnTo>
                <a:lnTo>
                  <a:pt x="4981751" y="3300412"/>
                </a:lnTo>
                <a:lnTo>
                  <a:pt x="4989689" y="3360737"/>
                </a:lnTo>
                <a:lnTo>
                  <a:pt x="4992864" y="3427412"/>
                </a:lnTo>
                <a:lnTo>
                  <a:pt x="4989689" y="3497262"/>
                </a:lnTo>
                <a:lnTo>
                  <a:pt x="4981751" y="3557587"/>
                </a:lnTo>
                <a:lnTo>
                  <a:pt x="4970639" y="3609975"/>
                </a:lnTo>
                <a:lnTo>
                  <a:pt x="4956351" y="3656012"/>
                </a:lnTo>
                <a:lnTo>
                  <a:pt x="4940476" y="3697287"/>
                </a:lnTo>
                <a:lnTo>
                  <a:pt x="4921426" y="3736975"/>
                </a:lnTo>
                <a:lnTo>
                  <a:pt x="4883326" y="3811587"/>
                </a:lnTo>
                <a:lnTo>
                  <a:pt x="4865864" y="3848100"/>
                </a:lnTo>
                <a:lnTo>
                  <a:pt x="4848401" y="3890962"/>
                </a:lnTo>
                <a:lnTo>
                  <a:pt x="4834114" y="3935412"/>
                </a:lnTo>
                <a:lnTo>
                  <a:pt x="4824589" y="3987800"/>
                </a:lnTo>
                <a:lnTo>
                  <a:pt x="4815064" y="4048125"/>
                </a:lnTo>
                <a:lnTo>
                  <a:pt x="4813476" y="4116387"/>
                </a:lnTo>
                <a:lnTo>
                  <a:pt x="4815064" y="4186237"/>
                </a:lnTo>
                <a:lnTo>
                  <a:pt x="4824589" y="4244975"/>
                </a:lnTo>
                <a:lnTo>
                  <a:pt x="4834114" y="4297362"/>
                </a:lnTo>
                <a:lnTo>
                  <a:pt x="4848401" y="4343400"/>
                </a:lnTo>
                <a:lnTo>
                  <a:pt x="4865864" y="4386262"/>
                </a:lnTo>
                <a:lnTo>
                  <a:pt x="4883326" y="4424362"/>
                </a:lnTo>
                <a:lnTo>
                  <a:pt x="4921426" y="4498975"/>
                </a:lnTo>
                <a:lnTo>
                  <a:pt x="4940476" y="4537075"/>
                </a:lnTo>
                <a:lnTo>
                  <a:pt x="4956351" y="4579937"/>
                </a:lnTo>
                <a:lnTo>
                  <a:pt x="4970639" y="4625975"/>
                </a:lnTo>
                <a:lnTo>
                  <a:pt x="4981751" y="4678362"/>
                </a:lnTo>
                <a:lnTo>
                  <a:pt x="4989689" y="4738687"/>
                </a:lnTo>
                <a:lnTo>
                  <a:pt x="4992864" y="4806950"/>
                </a:lnTo>
                <a:lnTo>
                  <a:pt x="4989689" y="4875212"/>
                </a:lnTo>
                <a:lnTo>
                  <a:pt x="4981751" y="4935537"/>
                </a:lnTo>
                <a:lnTo>
                  <a:pt x="4970639" y="4987925"/>
                </a:lnTo>
                <a:lnTo>
                  <a:pt x="4956351" y="5033962"/>
                </a:lnTo>
                <a:lnTo>
                  <a:pt x="4940476" y="5075237"/>
                </a:lnTo>
                <a:lnTo>
                  <a:pt x="4921426" y="5114925"/>
                </a:lnTo>
                <a:lnTo>
                  <a:pt x="4902376" y="5149850"/>
                </a:lnTo>
                <a:lnTo>
                  <a:pt x="4883326" y="5186362"/>
                </a:lnTo>
                <a:lnTo>
                  <a:pt x="4865864" y="5226050"/>
                </a:lnTo>
                <a:lnTo>
                  <a:pt x="4848401" y="5268912"/>
                </a:lnTo>
                <a:lnTo>
                  <a:pt x="4834114" y="5313362"/>
                </a:lnTo>
                <a:lnTo>
                  <a:pt x="4824589" y="5365750"/>
                </a:lnTo>
                <a:lnTo>
                  <a:pt x="4815064" y="5426075"/>
                </a:lnTo>
                <a:lnTo>
                  <a:pt x="4813476" y="5494337"/>
                </a:lnTo>
                <a:lnTo>
                  <a:pt x="4815064" y="5562600"/>
                </a:lnTo>
                <a:lnTo>
                  <a:pt x="4824589" y="5622925"/>
                </a:lnTo>
                <a:lnTo>
                  <a:pt x="4834114" y="5675312"/>
                </a:lnTo>
                <a:lnTo>
                  <a:pt x="4848401" y="5721350"/>
                </a:lnTo>
                <a:lnTo>
                  <a:pt x="4865864" y="5762625"/>
                </a:lnTo>
                <a:lnTo>
                  <a:pt x="4883326" y="5802312"/>
                </a:lnTo>
                <a:lnTo>
                  <a:pt x="4902376" y="5840412"/>
                </a:lnTo>
                <a:lnTo>
                  <a:pt x="4921426" y="5876925"/>
                </a:lnTo>
                <a:lnTo>
                  <a:pt x="4940476" y="5915025"/>
                </a:lnTo>
                <a:lnTo>
                  <a:pt x="4956351" y="5956300"/>
                </a:lnTo>
                <a:lnTo>
                  <a:pt x="4970639" y="6003925"/>
                </a:lnTo>
                <a:lnTo>
                  <a:pt x="4981751" y="6056312"/>
                </a:lnTo>
                <a:lnTo>
                  <a:pt x="4989689" y="6113462"/>
                </a:lnTo>
                <a:lnTo>
                  <a:pt x="4992864" y="6183312"/>
                </a:lnTo>
                <a:lnTo>
                  <a:pt x="4989689" y="6251575"/>
                </a:lnTo>
                <a:lnTo>
                  <a:pt x="4981751" y="6311900"/>
                </a:lnTo>
                <a:lnTo>
                  <a:pt x="4970639" y="6361112"/>
                </a:lnTo>
                <a:lnTo>
                  <a:pt x="4956351" y="6407150"/>
                </a:lnTo>
                <a:lnTo>
                  <a:pt x="4940476" y="6448425"/>
                </a:lnTo>
                <a:lnTo>
                  <a:pt x="4923014" y="6488112"/>
                </a:lnTo>
                <a:lnTo>
                  <a:pt x="4905551" y="6523037"/>
                </a:lnTo>
                <a:lnTo>
                  <a:pt x="4886501" y="6561137"/>
                </a:lnTo>
                <a:lnTo>
                  <a:pt x="4867451" y="6597650"/>
                </a:lnTo>
                <a:lnTo>
                  <a:pt x="4851576" y="6640512"/>
                </a:lnTo>
                <a:lnTo>
                  <a:pt x="4835701" y="6683375"/>
                </a:lnTo>
                <a:lnTo>
                  <a:pt x="4826176" y="6735762"/>
                </a:lnTo>
                <a:lnTo>
                  <a:pt x="4818239" y="6791325"/>
                </a:lnTo>
                <a:lnTo>
                  <a:pt x="48134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EC016A8-A19E-47BB-9565-71598FE984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98" b="-3"/>
          <a:stretch/>
        </p:blipFill>
        <p:spPr>
          <a:xfrm>
            <a:off x="7046365" y="2"/>
            <a:ext cx="5149751" cy="3402351"/>
          </a:xfrm>
          <a:custGeom>
            <a:avLst/>
            <a:gdLst>
              <a:gd name="connsiteX0" fmla="*/ 189795 w 5149751"/>
              <a:gd name="connsiteY0" fmla="*/ 0 h 3402351"/>
              <a:gd name="connsiteX1" fmla="*/ 5149751 w 5149751"/>
              <a:gd name="connsiteY1" fmla="*/ 0 h 3402351"/>
              <a:gd name="connsiteX2" fmla="*/ 5149751 w 5149751"/>
              <a:gd name="connsiteY2" fmla="*/ 3402351 h 3402351"/>
              <a:gd name="connsiteX3" fmla="*/ 1262 w 5149751"/>
              <a:gd name="connsiteY3" fmla="*/ 3402351 h 3402351"/>
              <a:gd name="connsiteX4" fmla="*/ 3359 w 5149751"/>
              <a:gd name="connsiteY4" fmla="*/ 3360737 h 3402351"/>
              <a:gd name="connsiteX5" fmla="*/ 11757 w 5149751"/>
              <a:gd name="connsiteY5" fmla="*/ 3300412 h 3402351"/>
              <a:gd name="connsiteX6" fmla="*/ 23514 w 5149751"/>
              <a:gd name="connsiteY6" fmla="*/ 3248025 h 3402351"/>
              <a:gd name="connsiteX7" fmla="*/ 38631 w 5149751"/>
              <a:gd name="connsiteY7" fmla="*/ 3201987 h 3402351"/>
              <a:gd name="connsiteX8" fmla="*/ 55427 w 5149751"/>
              <a:gd name="connsiteY8" fmla="*/ 3160712 h 3402351"/>
              <a:gd name="connsiteX9" fmla="*/ 75582 w 5149751"/>
              <a:gd name="connsiteY9" fmla="*/ 3121025 h 3402351"/>
              <a:gd name="connsiteX10" fmla="*/ 95737 w 5149751"/>
              <a:gd name="connsiteY10" fmla="*/ 3084512 h 3402351"/>
              <a:gd name="connsiteX11" fmla="*/ 115892 w 5149751"/>
              <a:gd name="connsiteY11" fmla="*/ 3046412 h 3402351"/>
              <a:gd name="connsiteX12" fmla="*/ 134368 w 5149751"/>
              <a:gd name="connsiteY12" fmla="*/ 3009900 h 3402351"/>
              <a:gd name="connsiteX13" fmla="*/ 152844 w 5149751"/>
              <a:gd name="connsiteY13" fmla="*/ 2967037 h 3402351"/>
              <a:gd name="connsiteX14" fmla="*/ 167959 w 5149751"/>
              <a:gd name="connsiteY14" fmla="*/ 2922587 h 3402351"/>
              <a:gd name="connsiteX15" fmla="*/ 178037 w 5149751"/>
              <a:gd name="connsiteY15" fmla="*/ 2868612 h 3402351"/>
              <a:gd name="connsiteX16" fmla="*/ 188115 w 5149751"/>
              <a:gd name="connsiteY16" fmla="*/ 2809875 h 3402351"/>
              <a:gd name="connsiteX17" fmla="*/ 189795 w 5149751"/>
              <a:gd name="connsiteY17" fmla="*/ 2741612 h 3402351"/>
              <a:gd name="connsiteX18" fmla="*/ 188115 w 5149751"/>
              <a:gd name="connsiteY18" fmla="*/ 2671762 h 3402351"/>
              <a:gd name="connsiteX19" fmla="*/ 178037 w 5149751"/>
              <a:gd name="connsiteY19" fmla="*/ 2613025 h 3402351"/>
              <a:gd name="connsiteX20" fmla="*/ 167959 w 5149751"/>
              <a:gd name="connsiteY20" fmla="*/ 2560637 h 3402351"/>
              <a:gd name="connsiteX21" fmla="*/ 152844 w 5149751"/>
              <a:gd name="connsiteY21" fmla="*/ 2513012 h 3402351"/>
              <a:gd name="connsiteX22" fmla="*/ 134368 w 5149751"/>
              <a:gd name="connsiteY22" fmla="*/ 2471737 h 3402351"/>
              <a:gd name="connsiteX23" fmla="*/ 115892 w 5149751"/>
              <a:gd name="connsiteY23" fmla="*/ 2433637 h 3402351"/>
              <a:gd name="connsiteX24" fmla="*/ 95737 w 5149751"/>
              <a:gd name="connsiteY24" fmla="*/ 2395537 h 3402351"/>
              <a:gd name="connsiteX25" fmla="*/ 75582 w 5149751"/>
              <a:gd name="connsiteY25" fmla="*/ 2359025 h 3402351"/>
              <a:gd name="connsiteX26" fmla="*/ 55427 w 5149751"/>
              <a:gd name="connsiteY26" fmla="*/ 2319337 h 3402351"/>
              <a:gd name="connsiteX27" fmla="*/ 38631 w 5149751"/>
              <a:gd name="connsiteY27" fmla="*/ 2278062 h 3402351"/>
              <a:gd name="connsiteX28" fmla="*/ 23514 w 5149751"/>
              <a:gd name="connsiteY28" fmla="*/ 2232025 h 3402351"/>
              <a:gd name="connsiteX29" fmla="*/ 11757 w 5149751"/>
              <a:gd name="connsiteY29" fmla="*/ 2179637 h 3402351"/>
              <a:gd name="connsiteX30" fmla="*/ 3359 w 5149751"/>
              <a:gd name="connsiteY30" fmla="*/ 2119312 h 3402351"/>
              <a:gd name="connsiteX31" fmla="*/ 0 w 5149751"/>
              <a:gd name="connsiteY31" fmla="*/ 2051050 h 3402351"/>
              <a:gd name="connsiteX32" fmla="*/ 3359 w 5149751"/>
              <a:gd name="connsiteY32" fmla="*/ 1982787 h 3402351"/>
              <a:gd name="connsiteX33" fmla="*/ 11757 w 5149751"/>
              <a:gd name="connsiteY33" fmla="*/ 1922462 h 3402351"/>
              <a:gd name="connsiteX34" fmla="*/ 23514 w 5149751"/>
              <a:gd name="connsiteY34" fmla="*/ 1870075 h 3402351"/>
              <a:gd name="connsiteX35" fmla="*/ 38631 w 5149751"/>
              <a:gd name="connsiteY35" fmla="*/ 1824037 h 3402351"/>
              <a:gd name="connsiteX36" fmla="*/ 55427 w 5149751"/>
              <a:gd name="connsiteY36" fmla="*/ 1782762 h 3402351"/>
              <a:gd name="connsiteX37" fmla="*/ 75582 w 5149751"/>
              <a:gd name="connsiteY37" fmla="*/ 1743075 h 3402351"/>
              <a:gd name="connsiteX38" fmla="*/ 95737 w 5149751"/>
              <a:gd name="connsiteY38" fmla="*/ 1708150 h 3402351"/>
              <a:gd name="connsiteX39" fmla="*/ 115892 w 5149751"/>
              <a:gd name="connsiteY39" fmla="*/ 1671637 h 3402351"/>
              <a:gd name="connsiteX40" fmla="*/ 134368 w 5149751"/>
              <a:gd name="connsiteY40" fmla="*/ 1631950 h 3402351"/>
              <a:gd name="connsiteX41" fmla="*/ 152844 w 5149751"/>
              <a:gd name="connsiteY41" fmla="*/ 1589087 h 3402351"/>
              <a:gd name="connsiteX42" fmla="*/ 167959 w 5149751"/>
              <a:gd name="connsiteY42" fmla="*/ 1544637 h 3402351"/>
              <a:gd name="connsiteX43" fmla="*/ 178037 w 5149751"/>
              <a:gd name="connsiteY43" fmla="*/ 1492250 h 3402351"/>
              <a:gd name="connsiteX44" fmla="*/ 188115 w 5149751"/>
              <a:gd name="connsiteY44" fmla="*/ 1431925 h 3402351"/>
              <a:gd name="connsiteX45" fmla="*/ 189795 w 5149751"/>
              <a:gd name="connsiteY45" fmla="*/ 1363662 h 3402351"/>
              <a:gd name="connsiteX46" fmla="*/ 188115 w 5149751"/>
              <a:gd name="connsiteY46" fmla="*/ 1295400 h 3402351"/>
              <a:gd name="connsiteX47" fmla="*/ 178037 w 5149751"/>
              <a:gd name="connsiteY47" fmla="*/ 1235075 h 3402351"/>
              <a:gd name="connsiteX48" fmla="*/ 167959 w 5149751"/>
              <a:gd name="connsiteY48" fmla="*/ 1182687 h 3402351"/>
              <a:gd name="connsiteX49" fmla="*/ 152844 w 5149751"/>
              <a:gd name="connsiteY49" fmla="*/ 1136650 h 3402351"/>
              <a:gd name="connsiteX50" fmla="*/ 134368 w 5149751"/>
              <a:gd name="connsiteY50" fmla="*/ 1095375 h 3402351"/>
              <a:gd name="connsiteX51" fmla="*/ 115892 w 5149751"/>
              <a:gd name="connsiteY51" fmla="*/ 1055687 h 3402351"/>
              <a:gd name="connsiteX52" fmla="*/ 95737 w 5149751"/>
              <a:gd name="connsiteY52" fmla="*/ 1017587 h 3402351"/>
              <a:gd name="connsiteX53" fmla="*/ 75582 w 5149751"/>
              <a:gd name="connsiteY53" fmla="*/ 981075 h 3402351"/>
              <a:gd name="connsiteX54" fmla="*/ 55427 w 5149751"/>
              <a:gd name="connsiteY54" fmla="*/ 942975 h 3402351"/>
              <a:gd name="connsiteX55" fmla="*/ 38631 w 5149751"/>
              <a:gd name="connsiteY55" fmla="*/ 901700 h 3402351"/>
              <a:gd name="connsiteX56" fmla="*/ 23514 w 5149751"/>
              <a:gd name="connsiteY56" fmla="*/ 854075 h 3402351"/>
              <a:gd name="connsiteX57" fmla="*/ 11757 w 5149751"/>
              <a:gd name="connsiteY57" fmla="*/ 801687 h 3402351"/>
              <a:gd name="connsiteX58" fmla="*/ 3359 w 5149751"/>
              <a:gd name="connsiteY58" fmla="*/ 744537 h 3402351"/>
              <a:gd name="connsiteX59" fmla="*/ 0 w 5149751"/>
              <a:gd name="connsiteY59" fmla="*/ 673100 h 3402351"/>
              <a:gd name="connsiteX60" fmla="*/ 3359 w 5149751"/>
              <a:gd name="connsiteY60" fmla="*/ 606425 h 3402351"/>
              <a:gd name="connsiteX61" fmla="*/ 11757 w 5149751"/>
              <a:gd name="connsiteY61" fmla="*/ 546100 h 3402351"/>
              <a:gd name="connsiteX62" fmla="*/ 23514 w 5149751"/>
              <a:gd name="connsiteY62" fmla="*/ 496887 h 3402351"/>
              <a:gd name="connsiteX63" fmla="*/ 38631 w 5149751"/>
              <a:gd name="connsiteY63" fmla="*/ 450850 h 3402351"/>
              <a:gd name="connsiteX64" fmla="*/ 55427 w 5149751"/>
              <a:gd name="connsiteY64" fmla="*/ 409575 h 3402351"/>
              <a:gd name="connsiteX65" fmla="*/ 73902 w 5149751"/>
              <a:gd name="connsiteY65" fmla="*/ 369887 h 3402351"/>
              <a:gd name="connsiteX66" fmla="*/ 92378 w 5149751"/>
              <a:gd name="connsiteY66" fmla="*/ 334962 h 3402351"/>
              <a:gd name="connsiteX67" fmla="*/ 112533 w 5149751"/>
              <a:gd name="connsiteY67" fmla="*/ 296862 h 3402351"/>
              <a:gd name="connsiteX68" fmla="*/ 132688 w 5149751"/>
              <a:gd name="connsiteY68" fmla="*/ 260350 h 3402351"/>
              <a:gd name="connsiteX69" fmla="*/ 149484 w 5149751"/>
              <a:gd name="connsiteY69" fmla="*/ 217487 h 3402351"/>
              <a:gd name="connsiteX70" fmla="*/ 166280 w 5149751"/>
              <a:gd name="connsiteY70" fmla="*/ 174625 h 3402351"/>
              <a:gd name="connsiteX71" fmla="*/ 176358 w 5149751"/>
              <a:gd name="connsiteY71" fmla="*/ 122237 h 3402351"/>
              <a:gd name="connsiteX72" fmla="*/ 184755 w 5149751"/>
              <a:gd name="connsiteY72" fmla="*/ 66675 h 340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149751" h="3402351">
                <a:moveTo>
                  <a:pt x="189795" y="0"/>
                </a:moveTo>
                <a:lnTo>
                  <a:pt x="5149751" y="0"/>
                </a:lnTo>
                <a:lnTo>
                  <a:pt x="5149751" y="3402351"/>
                </a:lnTo>
                <a:lnTo>
                  <a:pt x="1262" y="3402351"/>
                </a:lnTo>
                <a:lnTo>
                  <a:pt x="3359" y="3360737"/>
                </a:lnTo>
                <a:lnTo>
                  <a:pt x="11757" y="3300412"/>
                </a:lnTo>
                <a:lnTo>
                  <a:pt x="23514" y="3248025"/>
                </a:lnTo>
                <a:lnTo>
                  <a:pt x="38631" y="3201987"/>
                </a:lnTo>
                <a:lnTo>
                  <a:pt x="55427" y="3160712"/>
                </a:lnTo>
                <a:lnTo>
                  <a:pt x="75582" y="3121025"/>
                </a:lnTo>
                <a:lnTo>
                  <a:pt x="95737" y="3084512"/>
                </a:lnTo>
                <a:lnTo>
                  <a:pt x="115892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59" y="2922587"/>
                </a:lnTo>
                <a:lnTo>
                  <a:pt x="178037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7" y="2613025"/>
                </a:lnTo>
                <a:lnTo>
                  <a:pt x="167959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2" y="2433637"/>
                </a:lnTo>
                <a:lnTo>
                  <a:pt x="95737" y="2395537"/>
                </a:lnTo>
                <a:lnTo>
                  <a:pt x="75582" y="2359025"/>
                </a:lnTo>
                <a:lnTo>
                  <a:pt x="55427" y="2319337"/>
                </a:lnTo>
                <a:lnTo>
                  <a:pt x="38631" y="2278062"/>
                </a:lnTo>
                <a:lnTo>
                  <a:pt x="23514" y="2232025"/>
                </a:lnTo>
                <a:lnTo>
                  <a:pt x="11757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7" y="1922462"/>
                </a:lnTo>
                <a:lnTo>
                  <a:pt x="23514" y="1870075"/>
                </a:lnTo>
                <a:lnTo>
                  <a:pt x="38631" y="1824037"/>
                </a:lnTo>
                <a:lnTo>
                  <a:pt x="55427" y="1782762"/>
                </a:lnTo>
                <a:lnTo>
                  <a:pt x="75582" y="1743075"/>
                </a:lnTo>
                <a:lnTo>
                  <a:pt x="95737" y="1708150"/>
                </a:lnTo>
                <a:lnTo>
                  <a:pt x="115892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59" y="1544637"/>
                </a:lnTo>
                <a:lnTo>
                  <a:pt x="178037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7" y="1235075"/>
                </a:lnTo>
                <a:lnTo>
                  <a:pt x="167959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2" y="1055687"/>
                </a:lnTo>
                <a:lnTo>
                  <a:pt x="95737" y="1017587"/>
                </a:lnTo>
                <a:lnTo>
                  <a:pt x="75582" y="981075"/>
                </a:lnTo>
                <a:lnTo>
                  <a:pt x="55427" y="942975"/>
                </a:lnTo>
                <a:lnTo>
                  <a:pt x="38631" y="901700"/>
                </a:lnTo>
                <a:lnTo>
                  <a:pt x="23514" y="854075"/>
                </a:lnTo>
                <a:lnTo>
                  <a:pt x="11757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7" y="546100"/>
                </a:lnTo>
                <a:lnTo>
                  <a:pt x="23514" y="496887"/>
                </a:lnTo>
                <a:lnTo>
                  <a:pt x="38631" y="450850"/>
                </a:lnTo>
                <a:lnTo>
                  <a:pt x="55427" y="409575"/>
                </a:lnTo>
                <a:lnTo>
                  <a:pt x="73902" y="369887"/>
                </a:lnTo>
                <a:lnTo>
                  <a:pt x="92378" y="334962"/>
                </a:lnTo>
                <a:lnTo>
                  <a:pt x="112533" y="296862"/>
                </a:lnTo>
                <a:lnTo>
                  <a:pt x="132688" y="260350"/>
                </a:lnTo>
                <a:lnTo>
                  <a:pt x="149484" y="217487"/>
                </a:lnTo>
                <a:lnTo>
                  <a:pt x="166280" y="174625"/>
                </a:lnTo>
                <a:lnTo>
                  <a:pt x="176358" y="122237"/>
                </a:lnTo>
                <a:lnTo>
                  <a:pt x="184755" y="66675"/>
                </a:lnTo>
                <a:close/>
              </a:path>
            </a:pathLst>
          </a:cu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860765F-C4D6-4095-931B-7C30463089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7" r="-2" b="-2"/>
          <a:stretch/>
        </p:blipFill>
        <p:spPr>
          <a:xfrm>
            <a:off x="7046364" y="3511830"/>
            <a:ext cx="5149751" cy="3346171"/>
          </a:xfrm>
          <a:custGeom>
            <a:avLst/>
            <a:gdLst>
              <a:gd name="connsiteX0" fmla="*/ 5387 w 5149751"/>
              <a:gd name="connsiteY0" fmla="*/ 0 h 3346171"/>
              <a:gd name="connsiteX1" fmla="*/ 5149751 w 5149751"/>
              <a:gd name="connsiteY1" fmla="*/ 0 h 3346171"/>
              <a:gd name="connsiteX2" fmla="*/ 5149751 w 5149751"/>
              <a:gd name="connsiteY2" fmla="*/ 3346171 h 3346171"/>
              <a:gd name="connsiteX3" fmla="*/ 189795 w 5149751"/>
              <a:gd name="connsiteY3" fmla="*/ 3346171 h 3346171"/>
              <a:gd name="connsiteX4" fmla="*/ 184755 w 5149751"/>
              <a:gd name="connsiteY4" fmla="*/ 3279496 h 3346171"/>
              <a:gd name="connsiteX5" fmla="*/ 176358 w 5149751"/>
              <a:gd name="connsiteY5" fmla="*/ 3223933 h 3346171"/>
              <a:gd name="connsiteX6" fmla="*/ 166280 w 5149751"/>
              <a:gd name="connsiteY6" fmla="*/ 3171546 h 3346171"/>
              <a:gd name="connsiteX7" fmla="*/ 149484 w 5149751"/>
              <a:gd name="connsiteY7" fmla="*/ 3128683 h 3346171"/>
              <a:gd name="connsiteX8" fmla="*/ 132688 w 5149751"/>
              <a:gd name="connsiteY8" fmla="*/ 3085821 h 3346171"/>
              <a:gd name="connsiteX9" fmla="*/ 112533 w 5149751"/>
              <a:gd name="connsiteY9" fmla="*/ 3049308 h 3346171"/>
              <a:gd name="connsiteX10" fmla="*/ 92378 w 5149751"/>
              <a:gd name="connsiteY10" fmla="*/ 3011208 h 3346171"/>
              <a:gd name="connsiteX11" fmla="*/ 73902 w 5149751"/>
              <a:gd name="connsiteY11" fmla="*/ 2976283 h 3346171"/>
              <a:gd name="connsiteX12" fmla="*/ 55427 w 5149751"/>
              <a:gd name="connsiteY12" fmla="*/ 2936596 h 3346171"/>
              <a:gd name="connsiteX13" fmla="*/ 38631 w 5149751"/>
              <a:gd name="connsiteY13" fmla="*/ 2895321 h 3346171"/>
              <a:gd name="connsiteX14" fmla="*/ 23514 w 5149751"/>
              <a:gd name="connsiteY14" fmla="*/ 2849283 h 3346171"/>
              <a:gd name="connsiteX15" fmla="*/ 11757 w 5149751"/>
              <a:gd name="connsiteY15" fmla="*/ 2800071 h 3346171"/>
              <a:gd name="connsiteX16" fmla="*/ 3359 w 5149751"/>
              <a:gd name="connsiteY16" fmla="*/ 2739746 h 3346171"/>
              <a:gd name="connsiteX17" fmla="*/ 0 w 5149751"/>
              <a:gd name="connsiteY17" fmla="*/ 2671483 h 3346171"/>
              <a:gd name="connsiteX18" fmla="*/ 3359 w 5149751"/>
              <a:gd name="connsiteY18" fmla="*/ 2601633 h 3346171"/>
              <a:gd name="connsiteX19" fmla="*/ 11757 w 5149751"/>
              <a:gd name="connsiteY19" fmla="*/ 2544483 h 3346171"/>
              <a:gd name="connsiteX20" fmla="*/ 23514 w 5149751"/>
              <a:gd name="connsiteY20" fmla="*/ 2492096 h 3346171"/>
              <a:gd name="connsiteX21" fmla="*/ 38631 w 5149751"/>
              <a:gd name="connsiteY21" fmla="*/ 2444471 h 3346171"/>
              <a:gd name="connsiteX22" fmla="*/ 55427 w 5149751"/>
              <a:gd name="connsiteY22" fmla="*/ 2403196 h 3346171"/>
              <a:gd name="connsiteX23" fmla="*/ 75582 w 5149751"/>
              <a:gd name="connsiteY23" fmla="*/ 2365096 h 3346171"/>
              <a:gd name="connsiteX24" fmla="*/ 95737 w 5149751"/>
              <a:gd name="connsiteY24" fmla="*/ 2328583 h 3346171"/>
              <a:gd name="connsiteX25" fmla="*/ 115892 w 5149751"/>
              <a:gd name="connsiteY25" fmla="*/ 2290483 h 3346171"/>
              <a:gd name="connsiteX26" fmla="*/ 134368 w 5149751"/>
              <a:gd name="connsiteY26" fmla="*/ 2250796 h 3346171"/>
              <a:gd name="connsiteX27" fmla="*/ 152844 w 5149751"/>
              <a:gd name="connsiteY27" fmla="*/ 2209521 h 3346171"/>
              <a:gd name="connsiteX28" fmla="*/ 167959 w 5149751"/>
              <a:gd name="connsiteY28" fmla="*/ 2163483 h 3346171"/>
              <a:gd name="connsiteX29" fmla="*/ 178037 w 5149751"/>
              <a:gd name="connsiteY29" fmla="*/ 2111096 h 3346171"/>
              <a:gd name="connsiteX30" fmla="*/ 188115 w 5149751"/>
              <a:gd name="connsiteY30" fmla="*/ 2050771 h 3346171"/>
              <a:gd name="connsiteX31" fmla="*/ 189795 w 5149751"/>
              <a:gd name="connsiteY31" fmla="*/ 1982508 h 3346171"/>
              <a:gd name="connsiteX32" fmla="*/ 188115 w 5149751"/>
              <a:gd name="connsiteY32" fmla="*/ 1914246 h 3346171"/>
              <a:gd name="connsiteX33" fmla="*/ 178037 w 5149751"/>
              <a:gd name="connsiteY33" fmla="*/ 1853921 h 3346171"/>
              <a:gd name="connsiteX34" fmla="*/ 167959 w 5149751"/>
              <a:gd name="connsiteY34" fmla="*/ 1801533 h 3346171"/>
              <a:gd name="connsiteX35" fmla="*/ 152844 w 5149751"/>
              <a:gd name="connsiteY35" fmla="*/ 1757083 h 3346171"/>
              <a:gd name="connsiteX36" fmla="*/ 134368 w 5149751"/>
              <a:gd name="connsiteY36" fmla="*/ 1714221 h 3346171"/>
              <a:gd name="connsiteX37" fmla="*/ 115892 w 5149751"/>
              <a:gd name="connsiteY37" fmla="*/ 1674533 h 3346171"/>
              <a:gd name="connsiteX38" fmla="*/ 95737 w 5149751"/>
              <a:gd name="connsiteY38" fmla="*/ 1638021 h 3346171"/>
              <a:gd name="connsiteX39" fmla="*/ 75582 w 5149751"/>
              <a:gd name="connsiteY39" fmla="*/ 1603096 h 3346171"/>
              <a:gd name="connsiteX40" fmla="*/ 55427 w 5149751"/>
              <a:gd name="connsiteY40" fmla="*/ 1563408 h 3346171"/>
              <a:gd name="connsiteX41" fmla="*/ 38631 w 5149751"/>
              <a:gd name="connsiteY41" fmla="*/ 1522133 h 3346171"/>
              <a:gd name="connsiteX42" fmla="*/ 23514 w 5149751"/>
              <a:gd name="connsiteY42" fmla="*/ 1476096 h 3346171"/>
              <a:gd name="connsiteX43" fmla="*/ 11757 w 5149751"/>
              <a:gd name="connsiteY43" fmla="*/ 1423708 h 3346171"/>
              <a:gd name="connsiteX44" fmla="*/ 3359 w 5149751"/>
              <a:gd name="connsiteY44" fmla="*/ 1363383 h 3346171"/>
              <a:gd name="connsiteX45" fmla="*/ 0 w 5149751"/>
              <a:gd name="connsiteY45" fmla="*/ 1295121 h 3346171"/>
              <a:gd name="connsiteX46" fmla="*/ 3359 w 5149751"/>
              <a:gd name="connsiteY46" fmla="*/ 1226858 h 3346171"/>
              <a:gd name="connsiteX47" fmla="*/ 11757 w 5149751"/>
              <a:gd name="connsiteY47" fmla="*/ 1166533 h 3346171"/>
              <a:gd name="connsiteX48" fmla="*/ 23514 w 5149751"/>
              <a:gd name="connsiteY48" fmla="*/ 1114146 h 3346171"/>
              <a:gd name="connsiteX49" fmla="*/ 38631 w 5149751"/>
              <a:gd name="connsiteY49" fmla="*/ 1068108 h 3346171"/>
              <a:gd name="connsiteX50" fmla="*/ 55427 w 5149751"/>
              <a:gd name="connsiteY50" fmla="*/ 1025246 h 3346171"/>
              <a:gd name="connsiteX51" fmla="*/ 75582 w 5149751"/>
              <a:gd name="connsiteY51" fmla="*/ 987146 h 3346171"/>
              <a:gd name="connsiteX52" fmla="*/ 115892 w 5149751"/>
              <a:gd name="connsiteY52" fmla="*/ 912533 h 3346171"/>
              <a:gd name="connsiteX53" fmla="*/ 134368 w 5149751"/>
              <a:gd name="connsiteY53" fmla="*/ 874433 h 3346171"/>
              <a:gd name="connsiteX54" fmla="*/ 152844 w 5149751"/>
              <a:gd name="connsiteY54" fmla="*/ 831571 h 3346171"/>
              <a:gd name="connsiteX55" fmla="*/ 167959 w 5149751"/>
              <a:gd name="connsiteY55" fmla="*/ 785533 h 3346171"/>
              <a:gd name="connsiteX56" fmla="*/ 178037 w 5149751"/>
              <a:gd name="connsiteY56" fmla="*/ 733146 h 3346171"/>
              <a:gd name="connsiteX57" fmla="*/ 188115 w 5149751"/>
              <a:gd name="connsiteY57" fmla="*/ 674408 h 3346171"/>
              <a:gd name="connsiteX58" fmla="*/ 189795 w 5149751"/>
              <a:gd name="connsiteY58" fmla="*/ 604558 h 3346171"/>
              <a:gd name="connsiteX59" fmla="*/ 188115 w 5149751"/>
              <a:gd name="connsiteY59" fmla="*/ 536296 h 3346171"/>
              <a:gd name="connsiteX60" fmla="*/ 178037 w 5149751"/>
              <a:gd name="connsiteY60" fmla="*/ 475971 h 3346171"/>
              <a:gd name="connsiteX61" fmla="*/ 167959 w 5149751"/>
              <a:gd name="connsiteY61" fmla="*/ 423583 h 3346171"/>
              <a:gd name="connsiteX62" fmla="*/ 152844 w 5149751"/>
              <a:gd name="connsiteY62" fmla="*/ 379133 h 3346171"/>
              <a:gd name="connsiteX63" fmla="*/ 134368 w 5149751"/>
              <a:gd name="connsiteY63" fmla="*/ 336271 h 3346171"/>
              <a:gd name="connsiteX64" fmla="*/ 115892 w 5149751"/>
              <a:gd name="connsiteY64" fmla="*/ 299758 h 3346171"/>
              <a:gd name="connsiteX65" fmla="*/ 75582 w 5149751"/>
              <a:gd name="connsiteY65" fmla="*/ 225146 h 3346171"/>
              <a:gd name="connsiteX66" fmla="*/ 55427 w 5149751"/>
              <a:gd name="connsiteY66" fmla="*/ 185458 h 3346171"/>
              <a:gd name="connsiteX67" fmla="*/ 38631 w 5149751"/>
              <a:gd name="connsiteY67" fmla="*/ 144183 h 3346171"/>
              <a:gd name="connsiteX68" fmla="*/ 23514 w 5149751"/>
              <a:gd name="connsiteY68" fmla="*/ 98146 h 3346171"/>
              <a:gd name="connsiteX69" fmla="*/ 11757 w 5149751"/>
              <a:gd name="connsiteY69" fmla="*/ 45758 h 3346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5149751" h="3346171">
                <a:moveTo>
                  <a:pt x="5387" y="0"/>
                </a:moveTo>
                <a:lnTo>
                  <a:pt x="5149751" y="0"/>
                </a:lnTo>
                <a:lnTo>
                  <a:pt x="5149751" y="3346171"/>
                </a:lnTo>
                <a:lnTo>
                  <a:pt x="189795" y="3346171"/>
                </a:lnTo>
                <a:lnTo>
                  <a:pt x="184755" y="3279496"/>
                </a:lnTo>
                <a:lnTo>
                  <a:pt x="176358" y="3223933"/>
                </a:lnTo>
                <a:lnTo>
                  <a:pt x="166280" y="3171546"/>
                </a:lnTo>
                <a:lnTo>
                  <a:pt x="149484" y="3128683"/>
                </a:lnTo>
                <a:lnTo>
                  <a:pt x="132688" y="3085821"/>
                </a:lnTo>
                <a:lnTo>
                  <a:pt x="112533" y="3049308"/>
                </a:lnTo>
                <a:lnTo>
                  <a:pt x="92378" y="3011208"/>
                </a:lnTo>
                <a:lnTo>
                  <a:pt x="73902" y="2976283"/>
                </a:lnTo>
                <a:lnTo>
                  <a:pt x="55427" y="2936596"/>
                </a:lnTo>
                <a:lnTo>
                  <a:pt x="38631" y="2895321"/>
                </a:lnTo>
                <a:lnTo>
                  <a:pt x="23514" y="2849283"/>
                </a:lnTo>
                <a:lnTo>
                  <a:pt x="11757" y="2800071"/>
                </a:lnTo>
                <a:lnTo>
                  <a:pt x="3359" y="2739746"/>
                </a:lnTo>
                <a:lnTo>
                  <a:pt x="0" y="2671483"/>
                </a:lnTo>
                <a:lnTo>
                  <a:pt x="3359" y="2601633"/>
                </a:lnTo>
                <a:lnTo>
                  <a:pt x="11757" y="2544483"/>
                </a:lnTo>
                <a:lnTo>
                  <a:pt x="23514" y="2492096"/>
                </a:lnTo>
                <a:lnTo>
                  <a:pt x="38631" y="2444471"/>
                </a:lnTo>
                <a:lnTo>
                  <a:pt x="55427" y="2403196"/>
                </a:lnTo>
                <a:lnTo>
                  <a:pt x="75582" y="2365096"/>
                </a:lnTo>
                <a:lnTo>
                  <a:pt x="95737" y="2328583"/>
                </a:lnTo>
                <a:lnTo>
                  <a:pt x="115892" y="2290483"/>
                </a:lnTo>
                <a:lnTo>
                  <a:pt x="134368" y="2250796"/>
                </a:lnTo>
                <a:lnTo>
                  <a:pt x="152844" y="2209521"/>
                </a:lnTo>
                <a:lnTo>
                  <a:pt x="167959" y="2163483"/>
                </a:lnTo>
                <a:lnTo>
                  <a:pt x="178037" y="2111096"/>
                </a:lnTo>
                <a:lnTo>
                  <a:pt x="188115" y="2050771"/>
                </a:lnTo>
                <a:lnTo>
                  <a:pt x="189795" y="1982508"/>
                </a:lnTo>
                <a:lnTo>
                  <a:pt x="188115" y="1914246"/>
                </a:lnTo>
                <a:lnTo>
                  <a:pt x="178037" y="1853921"/>
                </a:lnTo>
                <a:lnTo>
                  <a:pt x="167959" y="1801533"/>
                </a:lnTo>
                <a:lnTo>
                  <a:pt x="152844" y="1757083"/>
                </a:lnTo>
                <a:lnTo>
                  <a:pt x="134368" y="1714221"/>
                </a:lnTo>
                <a:lnTo>
                  <a:pt x="115892" y="1674533"/>
                </a:lnTo>
                <a:lnTo>
                  <a:pt x="95737" y="1638021"/>
                </a:lnTo>
                <a:lnTo>
                  <a:pt x="75582" y="1603096"/>
                </a:lnTo>
                <a:lnTo>
                  <a:pt x="55427" y="1563408"/>
                </a:lnTo>
                <a:lnTo>
                  <a:pt x="38631" y="1522133"/>
                </a:lnTo>
                <a:lnTo>
                  <a:pt x="23514" y="1476096"/>
                </a:lnTo>
                <a:lnTo>
                  <a:pt x="11757" y="1423708"/>
                </a:lnTo>
                <a:lnTo>
                  <a:pt x="3359" y="1363383"/>
                </a:lnTo>
                <a:lnTo>
                  <a:pt x="0" y="1295121"/>
                </a:lnTo>
                <a:lnTo>
                  <a:pt x="3359" y="1226858"/>
                </a:lnTo>
                <a:lnTo>
                  <a:pt x="11757" y="1166533"/>
                </a:lnTo>
                <a:lnTo>
                  <a:pt x="23514" y="1114146"/>
                </a:lnTo>
                <a:lnTo>
                  <a:pt x="38631" y="1068108"/>
                </a:lnTo>
                <a:lnTo>
                  <a:pt x="55427" y="1025246"/>
                </a:lnTo>
                <a:lnTo>
                  <a:pt x="75582" y="987146"/>
                </a:lnTo>
                <a:lnTo>
                  <a:pt x="115892" y="912533"/>
                </a:lnTo>
                <a:lnTo>
                  <a:pt x="134368" y="874433"/>
                </a:lnTo>
                <a:lnTo>
                  <a:pt x="152844" y="831571"/>
                </a:lnTo>
                <a:lnTo>
                  <a:pt x="167959" y="785533"/>
                </a:lnTo>
                <a:lnTo>
                  <a:pt x="178037" y="733146"/>
                </a:lnTo>
                <a:lnTo>
                  <a:pt x="188115" y="674408"/>
                </a:lnTo>
                <a:lnTo>
                  <a:pt x="189795" y="604558"/>
                </a:lnTo>
                <a:lnTo>
                  <a:pt x="188115" y="536296"/>
                </a:lnTo>
                <a:lnTo>
                  <a:pt x="178037" y="475971"/>
                </a:lnTo>
                <a:lnTo>
                  <a:pt x="167959" y="423583"/>
                </a:lnTo>
                <a:lnTo>
                  <a:pt x="152844" y="379133"/>
                </a:lnTo>
                <a:lnTo>
                  <a:pt x="134368" y="336271"/>
                </a:lnTo>
                <a:lnTo>
                  <a:pt x="115892" y="299758"/>
                </a:lnTo>
                <a:lnTo>
                  <a:pt x="75582" y="225146"/>
                </a:lnTo>
                <a:lnTo>
                  <a:pt x="55427" y="185458"/>
                </a:lnTo>
                <a:lnTo>
                  <a:pt x="38631" y="144183"/>
                </a:lnTo>
                <a:lnTo>
                  <a:pt x="23514" y="98146"/>
                </a:lnTo>
                <a:lnTo>
                  <a:pt x="11757" y="45758"/>
                </a:lnTo>
                <a:close/>
              </a:path>
            </a:pathLst>
          </a:cu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C8D5914-FEA6-4936-A6DB-43E8D86B0DE9}"/>
              </a:ext>
            </a:extLst>
          </p:cNvPr>
          <p:cNvSpPr txBox="1"/>
          <p:nvPr/>
        </p:nvSpPr>
        <p:spPr>
          <a:xfrm>
            <a:off x="7329828" y="3713464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DEPOIS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17D0370-80B8-4BEC-AF0D-3D988EC51004}"/>
              </a:ext>
            </a:extLst>
          </p:cNvPr>
          <p:cNvSpPr txBox="1"/>
          <p:nvPr/>
        </p:nvSpPr>
        <p:spPr>
          <a:xfrm>
            <a:off x="7266703" y="19771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ANTES</a:t>
            </a:r>
          </a:p>
        </p:txBody>
      </p:sp>
    </p:spTree>
    <p:extLst>
      <p:ext uri="{BB962C8B-B14F-4D97-AF65-F5344CB8AC3E}">
        <p14:creationId xmlns:p14="http://schemas.microsoft.com/office/powerpoint/2010/main" val="415571727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E3C5D-64AC-4A97-81A3-9BC4B237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Main.py</a:t>
            </a:r>
            <a:endParaRPr lang="pt-BR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0BCBE8-0D3C-40B4-BB35-0B357D6A8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187" y="1387789"/>
            <a:ext cx="10178322" cy="359359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pt-BR" sz="2800" b="1" dirty="0"/>
              <a:t>Função: </a:t>
            </a:r>
            <a:r>
              <a:rPr lang="pt-BR" sz="2800" dirty="0"/>
              <a:t>Importa todos os outros módulos e invoca as funções neles inseridas. Também inclui a Interface Gráfica planejada, que foi por inteira escrita neste arquivo:</a:t>
            </a:r>
          </a:p>
          <a:p>
            <a:pPr marL="0" indent="0">
              <a:buNone/>
            </a:pPr>
            <a:endParaRPr lang="pt-BR" dirty="0"/>
          </a:p>
          <a:p>
            <a:pPr>
              <a:buFont typeface="Wingdings" panose="05000000000000000000" pitchFamily="2" charset="2"/>
              <a:buChar char="§"/>
            </a:pPr>
            <a:endParaRPr lang="pt-BR" b="1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96E4F97B-E931-4A03-BE4B-1AB04A9AC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857977"/>
              </p:ext>
            </p:extLst>
          </p:nvPr>
        </p:nvGraphicFramePr>
        <p:xfrm>
          <a:off x="3740443" y="3429000"/>
          <a:ext cx="5164406" cy="28903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4406">
                  <a:extLst>
                    <a:ext uri="{9D8B030D-6E8A-4147-A177-3AD203B41FA5}">
                      <a16:colId xmlns:a16="http://schemas.microsoft.com/office/drawing/2014/main" val="3057280604"/>
                    </a:ext>
                  </a:extLst>
                </a:gridCol>
              </a:tblGrid>
              <a:tr h="622191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/>
                        <a:t>Funções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9657"/>
                  </a:ext>
                </a:extLst>
              </a:tr>
              <a:tr h="622191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ea typeface="+mn-lt"/>
                          <a:cs typeface="+mn-lt"/>
                        </a:rPr>
                        <a:t>Exibe uma interface gráfica (layout e menus) </a:t>
                      </a:r>
                      <a:endParaRPr lang="pt-BR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74994"/>
                  </a:ext>
                </a:extLst>
              </a:tr>
              <a:tr h="622191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ea typeface="+mn-lt"/>
                          <a:cs typeface="+mn-lt"/>
                        </a:rPr>
                        <a:t>Implementação dos Gráficos </a:t>
                      </a:r>
                      <a:endParaRPr lang="pt-BR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477015"/>
                  </a:ext>
                </a:extLst>
              </a:tr>
              <a:tr h="622191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ea typeface="+mn-lt"/>
                          <a:cs typeface="+mn-lt"/>
                        </a:rPr>
                        <a:t>Criação das caixas de validação de dados</a:t>
                      </a:r>
                      <a:endParaRPr lang="pt-BR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939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766934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E3C5D-64AC-4A97-81A3-9BC4B237C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pt-BR" dirty="0"/>
              <a:t>Main.py</a:t>
            </a:r>
            <a:endParaRPr lang="pt-BR" sz="28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76C01A3-7817-41D8-B180-3BCC8DEF26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40240" y="2278444"/>
            <a:ext cx="5200599" cy="407941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091E553-D181-4FA3-B5D8-15B4AF051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276" y="252213"/>
            <a:ext cx="5316345" cy="407941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2E7F992B-F00E-4309-82E8-A8B546542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0799" y="1878031"/>
            <a:ext cx="3519479" cy="64624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pt-BR" sz="3600" dirty="0">
                <a:solidFill>
                  <a:schemeClr val="tx1"/>
                </a:solidFill>
              </a:rPr>
              <a:t>RASCUNHO (PHOTOSHOP)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91C38EF-B46E-4499-B453-C72EE334F3C4}"/>
              </a:ext>
            </a:extLst>
          </p:cNvPr>
          <p:cNvSpPr txBox="1"/>
          <p:nvPr/>
        </p:nvSpPr>
        <p:spPr>
          <a:xfrm>
            <a:off x="8472292" y="4331627"/>
            <a:ext cx="12763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14393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elo">
  <a:themeElements>
    <a:clrScheme name="Selo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Selo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lo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694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Corbel</vt:lpstr>
      <vt:lpstr>Gill Sans MT</vt:lpstr>
      <vt:lpstr>Impact</vt:lpstr>
      <vt:lpstr>Segoe UI Semibold</vt:lpstr>
      <vt:lpstr>Wingdings</vt:lpstr>
      <vt:lpstr>Selo</vt:lpstr>
      <vt:lpstr>Projeto   ORA-BOLAS </vt:lpstr>
      <vt:lpstr>Equações </vt:lpstr>
      <vt:lpstr>Equações </vt:lpstr>
      <vt:lpstr>MÓDULOS </vt:lpstr>
      <vt:lpstr>Robo.py</vt:lpstr>
      <vt:lpstr>GRAFICOS.py</vt:lpstr>
      <vt:lpstr>VISUAL.PY</vt:lpstr>
      <vt:lpstr>Main.py</vt:lpstr>
      <vt:lpstr>Main.py</vt:lpstr>
      <vt:lpstr>APROFUNDAMENTOS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  ORA-BOLAS</dc:title>
  <dc:creator>Gabriel Bueno</dc:creator>
  <cp:lastModifiedBy>Gabriel Bueno</cp:lastModifiedBy>
  <cp:revision>8</cp:revision>
  <dcterms:created xsi:type="dcterms:W3CDTF">2019-11-08T16:38:08Z</dcterms:created>
  <dcterms:modified xsi:type="dcterms:W3CDTF">2019-11-08T20:04:29Z</dcterms:modified>
</cp:coreProperties>
</file>